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4"/>
  </p:sldMasterIdLst>
  <p:notesMasterIdLst>
    <p:notesMasterId r:id="rId40"/>
  </p:notesMasterIdLst>
  <p:sldIdLst>
    <p:sldId id="256" r:id="rId5"/>
    <p:sldId id="257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72" r:id="rId22"/>
    <p:sldId id="269" r:id="rId23"/>
    <p:sldId id="276" r:id="rId24"/>
    <p:sldId id="270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1ABE9-1F33-487D-B342-6F53F1B0B62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5CE73C-E71B-43AE-8389-343E4A8EE6EA}">
      <dgm:prSet/>
      <dgm:spPr/>
      <dgm:t>
        <a:bodyPr/>
        <a:lstStyle/>
        <a:p>
          <a:r>
            <a:rPr lang="en-US"/>
            <a:t>1</a:t>
          </a:r>
          <a:r>
            <a:rPr lang="en-US" baseline="30000"/>
            <a:t>st</a:t>
          </a:r>
          <a:r>
            <a:rPr lang="en-US"/>
            <a:t> Block: 7:45 am-9:15 am</a:t>
          </a:r>
          <a:br>
            <a:rPr lang="en-US"/>
          </a:br>
          <a:endParaRPr lang="en-US"/>
        </a:p>
      </dgm:t>
    </dgm:pt>
    <dgm:pt modelId="{7932456E-FA1B-4975-B190-C503CAC6192C}" type="parTrans" cxnId="{6A0C7CE4-55F2-4035-BF86-F8120065E642}">
      <dgm:prSet/>
      <dgm:spPr/>
      <dgm:t>
        <a:bodyPr/>
        <a:lstStyle/>
        <a:p>
          <a:endParaRPr lang="en-US"/>
        </a:p>
      </dgm:t>
    </dgm:pt>
    <dgm:pt modelId="{09FBA58A-9D9D-44EC-ADD4-B5C82A1F5986}" type="sibTrans" cxnId="{6A0C7CE4-55F2-4035-BF86-F8120065E642}">
      <dgm:prSet/>
      <dgm:spPr/>
      <dgm:t>
        <a:bodyPr/>
        <a:lstStyle/>
        <a:p>
          <a:endParaRPr lang="en-US"/>
        </a:p>
      </dgm:t>
    </dgm:pt>
    <dgm:pt modelId="{73B905F3-84E4-4430-B9C5-61D422AB0547}">
      <dgm:prSet/>
      <dgm:spPr/>
      <dgm:t>
        <a:bodyPr/>
        <a:lstStyle/>
        <a:p>
          <a:r>
            <a:rPr lang="en-US" i="1"/>
            <a:t>Break: </a:t>
          </a:r>
          <a:r>
            <a:rPr lang="en-US"/>
            <a:t>9:15 am-9:30 am</a:t>
          </a:r>
          <a:br>
            <a:rPr lang="en-US"/>
          </a:br>
          <a:endParaRPr lang="en-US"/>
        </a:p>
      </dgm:t>
    </dgm:pt>
    <dgm:pt modelId="{BF100D46-1624-476D-8FAC-06A7D15731EA}" type="parTrans" cxnId="{0CB284E4-23B9-4A51-A0D7-F43AFCE588E3}">
      <dgm:prSet/>
      <dgm:spPr/>
      <dgm:t>
        <a:bodyPr/>
        <a:lstStyle/>
        <a:p>
          <a:endParaRPr lang="en-US"/>
        </a:p>
      </dgm:t>
    </dgm:pt>
    <dgm:pt modelId="{83C9B5DB-A3FA-4C8F-9935-6B5454D11AB7}" type="sibTrans" cxnId="{0CB284E4-23B9-4A51-A0D7-F43AFCE588E3}">
      <dgm:prSet/>
      <dgm:spPr/>
      <dgm:t>
        <a:bodyPr/>
        <a:lstStyle/>
        <a:p>
          <a:endParaRPr lang="en-US"/>
        </a:p>
      </dgm:t>
    </dgm:pt>
    <dgm:pt modelId="{4C6CDE95-2693-4583-9912-184E3B3F309D}">
      <dgm:prSet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Block: 9:30 am-11:00 am</a:t>
          </a:r>
        </a:p>
      </dgm:t>
    </dgm:pt>
    <dgm:pt modelId="{6801D4D2-569C-4101-93D5-B9A19291F810}" type="parTrans" cxnId="{6943697F-C914-4EF6-B6C3-EE02DB74F898}">
      <dgm:prSet/>
      <dgm:spPr/>
      <dgm:t>
        <a:bodyPr/>
        <a:lstStyle/>
        <a:p>
          <a:endParaRPr lang="en-US"/>
        </a:p>
      </dgm:t>
    </dgm:pt>
    <dgm:pt modelId="{B81A33FA-4EA7-46D4-8139-E35CE09B2778}" type="sibTrans" cxnId="{6943697F-C914-4EF6-B6C3-EE02DB74F898}">
      <dgm:prSet/>
      <dgm:spPr/>
      <dgm:t>
        <a:bodyPr/>
        <a:lstStyle/>
        <a:p>
          <a:endParaRPr lang="en-US"/>
        </a:p>
      </dgm:t>
    </dgm:pt>
    <dgm:pt modelId="{061F5AAA-9155-4E73-8A0D-B52C7E6CC779}">
      <dgm:prSet/>
      <dgm:spPr/>
      <dgm:t>
        <a:bodyPr/>
        <a:lstStyle/>
        <a:p>
          <a:r>
            <a:rPr lang="en-US" dirty="0"/>
            <a:t>***Students are asked not to arrive at PHCC any earlier than 7:30am***</a:t>
          </a:r>
        </a:p>
      </dgm:t>
    </dgm:pt>
    <dgm:pt modelId="{48B84F09-C3EB-4EBB-80C7-4BDB93D840E0}" type="parTrans" cxnId="{5900F0AC-6788-4F17-A5DF-F860C3899830}">
      <dgm:prSet/>
      <dgm:spPr/>
      <dgm:t>
        <a:bodyPr/>
        <a:lstStyle/>
        <a:p>
          <a:endParaRPr lang="en-US"/>
        </a:p>
      </dgm:t>
    </dgm:pt>
    <dgm:pt modelId="{27089365-E84E-4503-A7CC-F6BD48C5292D}" type="sibTrans" cxnId="{5900F0AC-6788-4F17-A5DF-F860C3899830}">
      <dgm:prSet/>
      <dgm:spPr/>
      <dgm:t>
        <a:bodyPr/>
        <a:lstStyle/>
        <a:p>
          <a:endParaRPr lang="en-US"/>
        </a:p>
      </dgm:t>
    </dgm:pt>
    <dgm:pt modelId="{0B6C2A89-C00E-CC43-88F7-F057AC308C71}" type="pres">
      <dgm:prSet presAssocID="{FFC1ABE9-1F33-487D-B342-6F53F1B0B62E}" presName="linear" presStyleCnt="0">
        <dgm:presLayoutVars>
          <dgm:animLvl val="lvl"/>
          <dgm:resizeHandles val="exact"/>
        </dgm:presLayoutVars>
      </dgm:prSet>
      <dgm:spPr/>
    </dgm:pt>
    <dgm:pt modelId="{016055CC-28C9-BC4B-80B4-00586FC06475}" type="pres">
      <dgm:prSet presAssocID="{FE5CE73C-E71B-43AE-8389-343E4A8EE6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5CF933-326B-8241-A09A-C2453EC9AF74}" type="pres">
      <dgm:prSet presAssocID="{09FBA58A-9D9D-44EC-ADD4-B5C82A1F5986}" presName="spacer" presStyleCnt="0"/>
      <dgm:spPr/>
    </dgm:pt>
    <dgm:pt modelId="{6DAFF1C8-F1A3-E142-83A7-172D6C90200C}" type="pres">
      <dgm:prSet presAssocID="{73B905F3-84E4-4430-B9C5-61D422AB05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C382B2-2446-FD4D-9E8C-F4E9E5FD99F9}" type="pres">
      <dgm:prSet presAssocID="{83C9B5DB-A3FA-4C8F-9935-6B5454D11AB7}" presName="spacer" presStyleCnt="0"/>
      <dgm:spPr/>
    </dgm:pt>
    <dgm:pt modelId="{8AAB2E2A-6FA1-1F44-9602-3EF407B92EC2}" type="pres">
      <dgm:prSet presAssocID="{4C6CDE95-2693-4583-9912-184E3B3F30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205376-B7FA-4349-AC53-811948901447}" type="pres">
      <dgm:prSet presAssocID="{B81A33FA-4EA7-46D4-8139-E35CE09B2778}" presName="spacer" presStyleCnt="0"/>
      <dgm:spPr/>
    </dgm:pt>
    <dgm:pt modelId="{10C88153-A77F-9B47-863D-8F8292C1EC04}" type="pres">
      <dgm:prSet presAssocID="{061F5AAA-9155-4E73-8A0D-B52C7E6CC7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ADAA1A-2351-574E-BC1A-3CE6F29277BA}" type="presOf" srcId="{FFC1ABE9-1F33-487D-B342-6F53F1B0B62E}" destId="{0B6C2A89-C00E-CC43-88F7-F057AC308C71}" srcOrd="0" destOrd="0" presId="urn:microsoft.com/office/officeart/2005/8/layout/vList2"/>
    <dgm:cxn modelId="{156AE225-CFBC-2147-9448-2823A11D1809}" type="presOf" srcId="{FE5CE73C-E71B-43AE-8389-343E4A8EE6EA}" destId="{016055CC-28C9-BC4B-80B4-00586FC06475}" srcOrd="0" destOrd="0" presId="urn:microsoft.com/office/officeart/2005/8/layout/vList2"/>
    <dgm:cxn modelId="{77205652-C89E-804E-8980-A1DA36E0DF13}" type="presOf" srcId="{4C6CDE95-2693-4583-9912-184E3B3F309D}" destId="{8AAB2E2A-6FA1-1F44-9602-3EF407B92EC2}" srcOrd="0" destOrd="0" presId="urn:microsoft.com/office/officeart/2005/8/layout/vList2"/>
    <dgm:cxn modelId="{6943697F-C914-4EF6-B6C3-EE02DB74F898}" srcId="{FFC1ABE9-1F33-487D-B342-6F53F1B0B62E}" destId="{4C6CDE95-2693-4583-9912-184E3B3F309D}" srcOrd="2" destOrd="0" parTransId="{6801D4D2-569C-4101-93D5-B9A19291F810}" sibTransId="{B81A33FA-4EA7-46D4-8139-E35CE09B2778}"/>
    <dgm:cxn modelId="{5900F0AC-6788-4F17-A5DF-F860C3899830}" srcId="{FFC1ABE9-1F33-487D-B342-6F53F1B0B62E}" destId="{061F5AAA-9155-4E73-8A0D-B52C7E6CC779}" srcOrd="3" destOrd="0" parTransId="{48B84F09-C3EB-4EBB-80C7-4BDB93D840E0}" sibTransId="{27089365-E84E-4503-A7CC-F6BD48C5292D}"/>
    <dgm:cxn modelId="{6091DBAD-3023-014D-AF32-EE04595EE345}" type="presOf" srcId="{061F5AAA-9155-4E73-8A0D-B52C7E6CC779}" destId="{10C88153-A77F-9B47-863D-8F8292C1EC04}" srcOrd="0" destOrd="0" presId="urn:microsoft.com/office/officeart/2005/8/layout/vList2"/>
    <dgm:cxn modelId="{AB2A00C1-8925-B740-8E89-C86F20E99FF7}" type="presOf" srcId="{73B905F3-84E4-4430-B9C5-61D422AB0547}" destId="{6DAFF1C8-F1A3-E142-83A7-172D6C90200C}" srcOrd="0" destOrd="0" presId="urn:microsoft.com/office/officeart/2005/8/layout/vList2"/>
    <dgm:cxn modelId="{6A0C7CE4-55F2-4035-BF86-F8120065E642}" srcId="{FFC1ABE9-1F33-487D-B342-6F53F1B0B62E}" destId="{FE5CE73C-E71B-43AE-8389-343E4A8EE6EA}" srcOrd="0" destOrd="0" parTransId="{7932456E-FA1B-4975-B190-C503CAC6192C}" sibTransId="{09FBA58A-9D9D-44EC-ADD4-B5C82A1F5986}"/>
    <dgm:cxn modelId="{0CB284E4-23B9-4A51-A0D7-F43AFCE588E3}" srcId="{FFC1ABE9-1F33-487D-B342-6F53F1B0B62E}" destId="{73B905F3-84E4-4430-B9C5-61D422AB0547}" srcOrd="1" destOrd="0" parTransId="{BF100D46-1624-476D-8FAC-06A7D15731EA}" sibTransId="{83C9B5DB-A3FA-4C8F-9935-6B5454D11AB7}"/>
    <dgm:cxn modelId="{B100A994-0B19-9443-B04D-6EABFFA7963C}" type="presParOf" srcId="{0B6C2A89-C00E-CC43-88F7-F057AC308C71}" destId="{016055CC-28C9-BC4B-80B4-00586FC06475}" srcOrd="0" destOrd="0" presId="urn:microsoft.com/office/officeart/2005/8/layout/vList2"/>
    <dgm:cxn modelId="{9716CE63-E660-D64C-95A9-9D399E1AEE71}" type="presParOf" srcId="{0B6C2A89-C00E-CC43-88F7-F057AC308C71}" destId="{105CF933-326B-8241-A09A-C2453EC9AF74}" srcOrd="1" destOrd="0" presId="urn:microsoft.com/office/officeart/2005/8/layout/vList2"/>
    <dgm:cxn modelId="{7DBD3DF7-6505-7343-AE6F-57765AA11FD0}" type="presParOf" srcId="{0B6C2A89-C00E-CC43-88F7-F057AC308C71}" destId="{6DAFF1C8-F1A3-E142-83A7-172D6C90200C}" srcOrd="2" destOrd="0" presId="urn:microsoft.com/office/officeart/2005/8/layout/vList2"/>
    <dgm:cxn modelId="{2DADD542-90AB-D245-B477-0BFDD4FC4EEC}" type="presParOf" srcId="{0B6C2A89-C00E-CC43-88F7-F057AC308C71}" destId="{E0C382B2-2446-FD4D-9E8C-F4E9E5FD99F9}" srcOrd="3" destOrd="0" presId="urn:microsoft.com/office/officeart/2005/8/layout/vList2"/>
    <dgm:cxn modelId="{6C660F69-9A7B-9145-9448-9E47807BCAC0}" type="presParOf" srcId="{0B6C2A89-C00E-CC43-88F7-F057AC308C71}" destId="{8AAB2E2A-6FA1-1F44-9602-3EF407B92EC2}" srcOrd="4" destOrd="0" presId="urn:microsoft.com/office/officeart/2005/8/layout/vList2"/>
    <dgm:cxn modelId="{BB321E24-7F95-7541-B0A1-3BDC58467E21}" type="presParOf" srcId="{0B6C2A89-C00E-CC43-88F7-F057AC308C71}" destId="{D0205376-B7FA-4349-AC53-811948901447}" srcOrd="5" destOrd="0" presId="urn:microsoft.com/office/officeart/2005/8/layout/vList2"/>
    <dgm:cxn modelId="{75F15EE3-BD93-8049-80E2-5E5803EF6E83}" type="presParOf" srcId="{0B6C2A89-C00E-CC43-88F7-F057AC308C71}" destId="{10C88153-A77F-9B47-863D-8F8292C1EC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C4332-088D-4452-BD58-F5C6CB7FB5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27A576-AAD9-4AC3-9C22-922A3123CF53}">
      <dgm:prSet/>
      <dgm:spPr/>
      <dgm:t>
        <a:bodyPr/>
        <a:lstStyle/>
        <a:p>
          <a:r>
            <a:rPr lang="en-US" dirty="0"/>
            <a:t>Bus transportation is provided by both school divisions.</a:t>
          </a:r>
        </a:p>
      </dgm:t>
    </dgm:pt>
    <dgm:pt modelId="{C5D0EF15-253B-4983-8F17-5F1CAC7B4E47}" type="parTrans" cxnId="{3AE36CE6-093B-47D8-8AC0-35C9832FB9EA}">
      <dgm:prSet/>
      <dgm:spPr/>
      <dgm:t>
        <a:bodyPr/>
        <a:lstStyle/>
        <a:p>
          <a:endParaRPr lang="en-US"/>
        </a:p>
      </dgm:t>
    </dgm:pt>
    <dgm:pt modelId="{BBD63B24-6A47-41AB-911B-D87AFA3CBFB1}" type="sibTrans" cxnId="{3AE36CE6-093B-47D8-8AC0-35C9832FB9EA}">
      <dgm:prSet/>
      <dgm:spPr/>
      <dgm:t>
        <a:bodyPr/>
        <a:lstStyle/>
        <a:p>
          <a:endParaRPr lang="en-US"/>
        </a:p>
      </dgm:t>
    </dgm:pt>
    <dgm:pt modelId="{FDB69EF8-EF99-4799-A81F-8D4C4A449677}">
      <dgm:prSet/>
      <dgm:spPr/>
      <dgm:t>
        <a:bodyPr/>
        <a:lstStyle/>
        <a:p>
          <a:r>
            <a:rPr lang="en-US" dirty="0"/>
            <a:t>Students can ride the bus or provide their own transportation to Governor’s School. </a:t>
          </a:r>
        </a:p>
      </dgm:t>
    </dgm:pt>
    <dgm:pt modelId="{05A001B2-AC0F-4D77-96FE-9AFB48291681}" type="parTrans" cxnId="{14AF62D7-408C-4040-B945-3455FC55304A}">
      <dgm:prSet/>
      <dgm:spPr/>
      <dgm:t>
        <a:bodyPr/>
        <a:lstStyle/>
        <a:p>
          <a:endParaRPr lang="en-US"/>
        </a:p>
      </dgm:t>
    </dgm:pt>
    <dgm:pt modelId="{C74DCA0E-6888-4DEA-B024-1438CE0750BD}" type="sibTrans" cxnId="{14AF62D7-408C-4040-B945-3455FC55304A}">
      <dgm:prSet/>
      <dgm:spPr/>
      <dgm:t>
        <a:bodyPr/>
        <a:lstStyle/>
        <a:p>
          <a:endParaRPr lang="en-US"/>
        </a:p>
      </dgm:t>
    </dgm:pt>
    <dgm:pt modelId="{52C65993-98A9-4B90-8FF7-A1EE180C6DC4}">
      <dgm:prSet/>
      <dgm:spPr/>
      <dgm:t>
        <a:bodyPr/>
        <a:lstStyle/>
        <a:p>
          <a:r>
            <a:rPr lang="en-US"/>
            <a:t>Arrive on time</a:t>
          </a:r>
        </a:p>
      </dgm:t>
    </dgm:pt>
    <dgm:pt modelId="{680AC9E6-50F0-45A5-AA14-81BF936F687C}" type="parTrans" cxnId="{61C1997B-C75C-462C-962C-F296BE082E06}">
      <dgm:prSet/>
      <dgm:spPr/>
      <dgm:t>
        <a:bodyPr/>
        <a:lstStyle/>
        <a:p>
          <a:endParaRPr lang="en-US"/>
        </a:p>
      </dgm:t>
    </dgm:pt>
    <dgm:pt modelId="{28ADB4D1-0F52-4742-85BB-6F022BADBDCE}" type="sibTrans" cxnId="{61C1997B-C75C-462C-962C-F296BE082E06}">
      <dgm:prSet/>
      <dgm:spPr/>
      <dgm:t>
        <a:bodyPr/>
        <a:lstStyle/>
        <a:p>
          <a:endParaRPr lang="en-US"/>
        </a:p>
      </dgm:t>
    </dgm:pt>
    <dgm:pt modelId="{265944A5-072F-4FC5-9677-B19BD138B3E1}">
      <dgm:prSet/>
      <dgm:spPr/>
      <dgm:t>
        <a:bodyPr/>
        <a:lstStyle/>
        <a:p>
          <a:r>
            <a:rPr lang="en-US"/>
            <a:t>Follow all campus parking guidelines</a:t>
          </a:r>
        </a:p>
      </dgm:t>
    </dgm:pt>
    <dgm:pt modelId="{70D30150-434B-4AA1-8653-0099C55EDA20}" type="parTrans" cxnId="{F49E45EA-513C-4BB0-8151-BB3835F993DE}">
      <dgm:prSet/>
      <dgm:spPr/>
      <dgm:t>
        <a:bodyPr/>
        <a:lstStyle/>
        <a:p>
          <a:endParaRPr lang="en-US"/>
        </a:p>
      </dgm:t>
    </dgm:pt>
    <dgm:pt modelId="{F534C84B-F7F8-4E8C-9426-6A7CC1BBBED3}" type="sibTrans" cxnId="{F49E45EA-513C-4BB0-8151-BB3835F993DE}">
      <dgm:prSet/>
      <dgm:spPr/>
      <dgm:t>
        <a:bodyPr/>
        <a:lstStyle/>
        <a:p>
          <a:endParaRPr lang="en-US"/>
        </a:p>
      </dgm:t>
    </dgm:pt>
    <dgm:pt modelId="{95DE524B-177E-4A33-A2C7-6FAFD888F7AA}" type="pres">
      <dgm:prSet presAssocID="{E90C4332-088D-4452-BD58-F5C6CB7FB541}" presName="root" presStyleCnt="0">
        <dgm:presLayoutVars>
          <dgm:dir/>
          <dgm:resizeHandles val="exact"/>
        </dgm:presLayoutVars>
      </dgm:prSet>
      <dgm:spPr/>
    </dgm:pt>
    <dgm:pt modelId="{F277F750-61E6-4A2A-A2D2-733D97193DCA}" type="pres">
      <dgm:prSet presAssocID="{5027A576-AAD9-4AC3-9C22-922A3123CF53}" presName="compNode" presStyleCnt="0"/>
      <dgm:spPr/>
    </dgm:pt>
    <dgm:pt modelId="{240D70DB-C374-4346-A20B-486DA7D00134}" type="pres">
      <dgm:prSet presAssocID="{5027A576-AAD9-4AC3-9C22-922A3123CF53}" presName="bgRect" presStyleLbl="bgShp" presStyleIdx="0" presStyleCnt="4"/>
      <dgm:spPr/>
    </dgm:pt>
    <dgm:pt modelId="{DD32FBC0-4DD1-4807-89DD-9BDD74F2BD89}" type="pres">
      <dgm:prSet presAssocID="{5027A576-AAD9-4AC3-9C22-922A3123CF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D1F6FACD-31C7-42AD-BC20-77672D0EA7C8}" type="pres">
      <dgm:prSet presAssocID="{5027A576-AAD9-4AC3-9C22-922A3123CF53}" presName="spaceRect" presStyleCnt="0"/>
      <dgm:spPr/>
    </dgm:pt>
    <dgm:pt modelId="{F71F7EB1-389C-424E-83FE-8C00240416EC}" type="pres">
      <dgm:prSet presAssocID="{5027A576-AAD9-4AC3-9C22-922A3123CF53}" presName="parTx" presStyleLbl="revTx" presStyleIdx="0" presStyleCnt="4">
        <dgm:presLayoutVars>
          <dgm:chMax val="0"/>
          <dgm:chPref val="0"/>
        </dgm:presLayoutVars>
      </dgm:prSet>
      <dgm:spPr/>
    </dgm:pt>
    <dgm:pt modelId="{DA8AFB87-3DA6-4144-9CBD-0D18E198277C}" type="pres">
      <dgm:prSet presAssocID="{BBD63B24-6A47-41AB-911B-D87AFA3CBFB1}" presName="sibTrans" presStyleCnt="0"/>
      <dgm:spPr/>
    </dgm:pt>
    <dgm:pt modelId="{519F9C7A-2418-424C-A5E0-548502E9FAAB}" type="pres">
      <dgm:prSet presAssocID="{FDB69EF8-EF99-4799-A81F-8D4C4A449677}" presName="compNode" presStyleCnt="0"/>
      <dgm:spPr/>
    </dgm:pt>
    <dgm:pt modelId="{1CFDDC16-27BA-41DD-86E6-357EEEEB2217}" type="pres">
      <dgm:prSet presAssocID="{FDB69EF8-EF99-4799-A81F-8D4C4A449677}" presName="bgRect" presStyleLbl="bgShp" presStyleIdx="1" presStyleCnt="4"/>
      <dgm:spPr/>
    </dgm:pt>
    <dgm:pt modelId="{6AB209EA-EF88-4527-82F8-21F32A154EF3}" type="pres">
      <dgm:prSet presAssocID="{FDB69EF8-EF99-4799-A81F-8D4C4A4496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18A9CC7A-2FD8-4A7E-B600-49182E653F4A}" type="pres">
      <dgm:prSet presAssocID="{FDB69EF8-EF99-4799-A81F-8D4C4A449677}" presName="spaceRect" presStyleCnt="0"/>
      <dgm:spPr/>
    </dgm:pt>
    <dgm:pt modelId="{E03EC711-658F-4A98-B3BB-755EA27D3610}" type="pres">
      <dgm:prSet presAssocID="{FDB69EF8-EF99-4799-A81F-8D4C4A449677}" presName="parTx" presStyleLbl="revTx" presStyleIdx="1" presStyleCnt="4">
        <dgm:presLayoutVars>
          <dgm:chMax val="0"/>
          <dgm:chPref val="0"/>
        </dgm:presLayoutVars>
      </dgm:prSet>
      <dgm:spPr/>
    </dgm:pt>
    <dgm:pt modelId="{C0370199-9344-4758-9514-0CED2F6F6E99}" type="pres">
      <dgm:prSet presAssocID="{C74DCA0E-6888-4DEA-B024-1438CE0750BD}" presName="sibTrans" presStyleCnt="0"/>
      <dgm:spPr/>
    </dgm:pt>
    <dgm:pt modelId="{CC24A1A6-CC9B-401E-A8A5-603D20F68810}" type="pres">
      <dgm:prSet presAssocID="{52C65993-98A9-4B90-8FF7-A1EE180C6DC4}" presName="compNode" presStyleCnt="0"/>
      <dgm:spPr/>
    </dgm:pt>
    <dgm:pt modelId="{0B475AB7-EBA5-4115-ADCF-241A2CD1C317}" type="pres">
      <dgm:prSet presAssocID="{52C65993-98A9-4B90-8FF7-A1EE180C6DC4}" presName="bgRect" presStyleLbl="bgShp" presStyleIdx="2" presStyleCnt="4"/>
      <dgm:spPr/>
    </dgm:pt>
    <dgm:pt modelId="{998D011D-2E56-4101-BD95-96304991974A}" type="pres">
      <dgm:prSet presAssocID="{52C65993-98A9-4B90-8FF7-A1EE180C6D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9A28D0B-9109-466B-AD45-B54AA8AFEEBE}" type="pres">
      <dgm:prSet presAssocID="{52C65993-98A9-4B90-8FF7-A1EE180C6DC4}" presName="spaceRect" presStyleCnt="0"/>
      <dgm:spPr/>
    </dgm:pt>
    <dgm:pt modelId="{7198326F-A889-4E5C-9598-8110BB41D17D}" type="pres">
      <dgm:prSet presAssocID="{52C65993-98A9-4B90-8FF7-A1EE180C6DC4}" presName="parTx" presStyleLbl="revTx" presStyleIdx="2" presStyleCnt="4">
        <dgm:presLayoutVars>
          <dgm:chMax val="0"/>
          <dgm:chPref val="0"/>
        </dgm:presLayoutVars>
      </dgm:prSet>
      <dgm:spPr/>
    </dgm:pt>
    <dgm:pt modelId="{08255404-3104-4E80-BA90-27ED416D6A44}" type="pres">
      <dgm:prSet presAssocID="{28ADB4D1-0F52-4742-85BB-6F022BADBDCE}" presName="sibTrans" presStyleCnt="0"/>
      <dgm:spPr/>
    </dgm:pt>
    <dgm:pt modelId="{DF90C139-C2E1-45B3-BDBC-63417DFE3806}" type="pres">
      <dgm:prSet presAssocID="{265944A5-072F-4FC5-9677-B19BD138B3E1}" presName="compNode" presStyleCnt="0"/>
      <dgm:spPr/>
    </dgm:pt>
    <dgm:pt modelId="{995B367D-1385-43FF-963A-A3C5E0EBD531}" type="pres">
      <dgm:prSet presAssocID="{265944A5-072F-4FC5-9677-B19BD138B3E1}" presName="bgRect" presStyleLbl="bgShp" presStyleIdx="3" presStyleCnt="4"/>
      <dgm:spPr/>
    </dgm:pt>
    <dgm:pt modelId="{7D9096B3-51DA-4BF2-954D-71B72596919F}" type="pres">
      <dgm:prSet presAssocID="{265944A5-072F-4FC5-9677-B19BD138B3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2B8DA5B7-C0E1-453A-BBD9-9C97220B4138}" type="pres">
      <dgm:prSet presAssocID="{265944A5-072F-4FC5-9677-B19BD138B3E1}" presName="spaceRect" presStyleCnt="0"/>
      <dgm:spPr/>
    </dgm:pt>
    <dgm:pt modelId="{D93F83CE-6C0A-42D0-93A1-789FA3CC114A}" type="pres">
      <dgm:prSet presAssocID="{265944A5-072F-4FC5-9677-B19BD138B3E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648E24C-822E-48A4-BCB8-A5EE9D377164}" type="presOf" srcId="{5027A576-AAD9-4AC3-9C22-922A3123CF53}" destId="{F71F7EB1-389C-424E-83FE-8C00240416EC}" srcOrd="0" destOrd="0" presId="urn:microsoft.com/office/officeart/2018/2/layout/IconVerticalSolidList"/>
    <dgm:cxn modelId="{A540AE4E-E2C3-4602-85CD-4BC5D35D08E4}" type="presOf" srcId="{E90C4332-088D-4452-BD58-F5C6CB7FB541}" destId="{95DE524B-177E-4A33-A2C7-6FAFD888F7AA}" srcOrd="0" destOrd="0" presId="urn:microsoft.com/office/officeart/2018/2/layout/IconVerticalSolidList"/>
    <dgm:cxn modelId="{61C1997B-C75C-462C-962C-F296BE082E06}" srcId="{E90C4332-088D-4452-BD58-F5C6CB7FB541}" destId="{52C65993-98A9-4B90-8FF7-A1EE180C6DC4}" srcOrd="2" destOrd="0" parTransId="{680AC9E6-50F0-45A5-AA14-81BF936F687C}" sibTransId="{28ADB4D1-0F52-4742-85BB-6F022BADBDCE}"/>
    <dgm:cxn modelId="{6E749082-4115-4B3A-9A67-AC0314E8E78F}" type="presOf" srcId="{265944A5-072F-4FC5-9677-B19BD138B3E1}" destId="{D93F83CE-6C0A-42D0-93A1-789FA3CC114A}" srcOrd="0" destOrd="0" presId="urn:microsoft.com/office/officeart/2018/2/layout/IconVerticalSolidList"/>
    <dgm:cxn modelId="{71B65D9B-482D-4B9A-8385-BCCF50568C6C}" type="presOf" srcId="{52C65993-98A9-4B90-8FF7-A1EE180C6DC4}" destId="{7198326F-A889-4E5C-9598-8110BB41D17D}" srcOrd="0" destOrd="0" presId="urn:microsoft.com/office/officeart/2018/2/layout/IconVerticalSolidList"/>
    <dgm:cxn modelId="{4487C0BF-1B29-4CBA-B5DC-D7870B99C803}" type="presOf" srcId="{FDB69EF8-EF99-4799-A81F-8D4C4A449677}" destId="{E03EC711-658F-4A98-B3BB-755EA27D3610}" srcOrd="0" destOrd="0" presId="urn:microsoft.com/office/officeart/2018/2/layout/IconVerticalSolidList"/>
    <dgm:cxn modelId="{14AF62D7-408C-4040-B945-3455FC55304A}" srcId="{E90C4332-088D-4452-BD58-F5C6CB7FB541}" destId="{FDB69EF8-EF99-4799-A81F-8D4C4A449677}" srcOrd="1" destOrd="0" parTransId="{05A001B2-AC0F-4D77-96FE-9AFB48291681}" sibTransId="{C74DCA0E-6888-4DEA-B024-1438CE0750BD}"/>
    <dgm:cxn modelId="{3AE36CE6-093B-47D8-8AC0-35C9832FB9EA}" srcId="{E90C4332-088D-4452-BD58-F5C6CB7FB541}" destId="{5027A576-AAD9-4AC3-9C22-922A3123CF53}" srcOrd="0" destOrd="0" parTransId="{C5D0EF15-253B-4983-8F17-5F1CAC7B4E47}" sibTransId="{BBD63B24-6A47-41AB-911B-D87AFA3CBFB1}"/>
    <dgm:cxn modelId="{F49E45EA-513C-4BB0-8151-BB3835F993DE}" srcId="{E90C4332-088D-4452-BD58-F5C6CB7FB541}" destId="{265944A5-072F-4FC5-9677-B19BD138B3E1}" srcOrd="3" destOrd="0" parTransId="{70D30150-434B-4AA1-8653-0099C55EDA20}" sibTransId="{F534C84B-F7F8-4E8C-9426-6A7CC1BBBED3}"/>
    <dgm:cxn modelId="{810DCD36-DB21-4E6C-AC40-8C1633392E10}" type="presParOf" srcId="{95DE524B-177E-4A33-A2C7-6FAFD888F7AA}" destId="{F277F750-61E6-4A2A-A2D2-733D97193DCA}" srcOrd="0" destOrd="0" presId="urn:microsoft.com/office/officeart/2018/2/layout/IconVerticalSolidList"/>
    <dgm:cxn modelId="{E1F1982A-68A2-40C5-AC63-2EB294BFC4F8}" type="presParOf" srcId="{F277F750-61E6-4A2A-A2D2-733D97193DCA}" destId="{240D70DB-C374-4346-A20B-486DA7D00134}" srcOrd="0" destOrd="0" presId="urn:microsoft.com/office/officeart/2018/2/layout/IconVerticalSolidList"/>
    <dgm:cxn modelId="{D209C004-D2D8-472F-AB32-5F2A0FD78979}" type="presParOf" srcId="{F277F750-61E6-4A2A-A2D2-733D97193DCA}" destId="{DD32FBC0-4DD1-4807-89DD-9BDD74F2BD89}" srcOrd="1" destOrd="0" presId="urn:microsoft.com/office/officeart/2018/2/layout/IconVerticalSolidList"/>
    <dgm:cxn modelId="{4D07301A-1061-40B6-A6A0-0186818C1756}" type="presParOf" srcId="{F277F750-61E6-4A2A-A2D2-733D97193DCA}" destId="{D1F6FACD-31C7-42AD-BC20-77672D0EA7C8}" srcOrd="2" destOrd="0" presId="urn:microsoft.com/office/officeart/2018/2/layout/IconVerticalSolidList"/>
    <dgm:cxn modelId="{2493B8CB-3E18-46E9-8412-C23436DA8E5F}" type="presParOf" srcId="{F277F750-61E6-4A2A-A2D2-733D97193DCA}" destId="{F71F7EB1-389C-424E-83FE-8C00240416EC}" srcOrd="3" destOrd="0" presId="urn:microsoft.com/office/officeart/2018/2/layout/IconVerticalSolidList"/>
    <dgm:cxn modelId="{374699F8-B3DC-4A61-93C4-640B5010578E}" type="presParOf" srcId="{95DE524B-177E-4A33-A2C7-6FAFD888F7AA}" destId="{DA8AFB87-3DA6-4144-9CBD-0D18E198277C}" srcOrd="1" destOrd="0" presId="urn:microsoft.com/office/officeart/2018/2/layout/IconVerticalSolidList"/>
    <dgm:cxn modelId="{49E32BC4-1AF2-4595-A378-12C4FB890D7B}" type="presParOf" srcId="{95DE524B-177E-4A33-A2C7-6FAFD888F7AA}" destId="{519F9C7A-2418-424C-A5E0-548502E9FAAB}" srcOrd="2" destOrd="0" presId="urn:microsoft.com/office/officeart/2018/2/layout/IconVerticalSolidList"/>
    <dgm:cxn modelId="{B3F7FD4F-BF52-41CE-B261-9DD21CDB2B5C}" type="presParOf" srcId="{519F9C7A-2418-424C-A5E0-548502E9FAAB}" destId="{1CFDDC16-27BA-41DD-86E6-357EEEEB2217}" srcOrd="0" destOrd="0" presId="urn:microsoft.com/office/officeart/2018/2/layout/IconVerticalSolidList"/>
    <dgm:cxn modelId="{C7C09E26-B02F-4E16-93AE-B3063D50E063}" type="presParOf" srcId="{519F9C7A-2418-424C-A5E0-548502E9FAAB}" destId="{6AB209EA-EF88-4527-82F8-21F32A154EF3}" srcOrd="1" destOrd="0" presId="urn:microsoft.com/office/officeart/2018/2/layout/IconVerticalSolidList"/>
    <dgm:cxn modelId="{BCD9E357-9F7C-40DB-A957-A9575E6ABDDF}" type="presParOf" srcId="{519F9C7A-2418-424C-A5E0-548502E9FAAB}" destId="{18A9CC7A-2FD8-4A7E-B600-49182E653F4A}" srcOrd="2" destOrd="0" presId="urn:microsoft.com/office/officeart/2018/2/layout/IconVerticalSolidList"/>
    <dgm:cxn modelId="{D5AB891D-E6E2-467B-9094-764E9BC6F60A}" type="presParOf" srcId="{519F9C7A-2418-424C-A5E0-548502E9FAAB}" destId="{E03EC711-658F-4A98-B3BB-755EA27D3610}" srcOrd="3" destOrd="0" presId="urn:microsoft.com/office/officeart/2018/2/layout/IconVerticalSolidList"/>
    <dgm:cxn modelId="{9180BBCE-7C15-44A9-BECE-E214A45F4684}" type="presParOf" srcId="{95DE524B-177E-4A33-A2C7-6FAFD888F7AA}" destId="{C0370199-9344-4758-9514-0CED2F6F6E99}" srcOrd="3" destOrd="0" presId="urn:microsoft.com/office/officeart/2018/2/layout/IconVerticalSolidList"/>
    <dgm:cxn modelId="{9681BB1C-008F-46E5-B511-743872849C25}" type="presParOf" srcId="{95DE524B-177E-4A33-A2C7-6FAFD888F7AA}" destId="{CC24A1A6-CC9B-401E-A8A5-603D20F68810}" srcOrd="4" destOrd="0" presId="urn:microsoft.com/office/officeart/2018/2/layout/IconVerticalSolidList"/>
    <dgm:cxn modelId="{F7BA0D95-94D5-4AB1-BC56-D67D53FFD4CE}" type="presParOf" srcId="{CC24A1A6-CC9B-401E-A8A5-603D20F68810}" destId="{0B475AB7-EBA5-4115-ADCF-241A2CD1C317}" srcOrd="0" destOrd="0" presId="urn:microsoft.com/office/officeart/2018/2/layout/IconVerticalSolidList"/>
    <dgm:cxn modelId="{3B2A7590-C9CC-4D68-85E8-B6E80C081C29}" type="presParOf" srcId="{CC24A1A6-CC9B-401E-A8A5-603D20F68810}" destId="{998D011D-2E56-4101-BD95-96304991974A}" srcOrd="1" destOrd="0" presId="urn:microsoft.com/office/officeart/2018/2/layout/IconVerticalSolidList"/>
    <dgm:cxn modelId="{2AFFA46F-CE1F-48E6-8F45-5F30FE83AE0D}" type="presParOf" srcId="{CC24A1A6-CC9B-401E-A8A5-603D20F68810}" destId="{39A28D0B-9109-466B-AD45-B54AA8AFEEBE}" srcOrd="2" destOrd="0" presId="urn:microsoft.com/office/officeart/2018/2/layout/IconVerticalSolidList"/>
    <dgm:cxn modelId="{1E98AD49-67CB-48C6-B910-8D95363576C3}" type="presParOf" srcId="{CC24A1A6-CC9B-401E-A8A5-603D20F68810}" destId="{7198326F-A889-4E5C-9598-8110BB41D17D}" srcOrd="3" destOrd="0" presId="urn:microsoft.com/office/officeart/2018/2/layout/IconVerticalSolidList"/>
    <dgm:cxn modelId="{741FF22E-96D8-4335-A56F-DA3367598657}" type="presParOf" srcId="{95DE524B-177E-4A33-A2C7-6FAFD888F7AA}" destId="{08255404-3104-4E80-BA90-27ED416D6A44}" srcOrd="5" destOrd="0" presId="urn:microsoft.com/office/officeart/2018/2/layout/IconVerticalSolidList"/>
    <dgm:cxn modelId="{6357D527-C23F-4057-B576-E62266ED7B85}" type="presParOf" srcId="{95DE524B-177E-4A33-A2C7-6FAFD888F7AA}" destId="{DF90C139-C2E1-45B3-BDBC-63417DFE3806}" srcOrd="6" destOrd="0" presId="urn:microsoft.com/office/officeart/2018/2/layout/IconVerticalSolidList"/>
    <dgm:cxn modelId="{EC0DD7E1-8211-469A-BB55-1AFC2FF6EBDD}" type="presParOf" srcId="{DF90C139-C2E1-45B3-BDBC-63417DFE3806}" destId="{995B367D-1385-43FF-963A-A3C5E0EBD531}" srcOrd="0" destOrd="0" presId="urn:microsoft.com/office/officeart/2018/2/layout/IconVerticalSolidList"/>
    <dgm:cxn modelId="{CFDCFA2E-9CDE-460D-8F8A-170A0944D842}" type="presParOf" srcId="{DF90C139-C2E1-45B3-BDBC-63417DFE3806}" destId="{7D9096B3-51DA-4BF2-954D-71B72596919F}" srcOrd="1" destOrd="0" presId="urn:microsoft.com/office/officeart/2018/2/layout/IconVerticalSolidList"/>
    <dgm:cxn modelId="{C60317CA-8E73-43EF-8F5D-57154F87EEC9}" type="presParOf" srcId="{DF90C139-C2E1-45B3-BDBC-63417DFE3806}" destId="{2B8DA5B7-C0E1-453A-BBD9-9C97220B4138}" srcOrd="2" destOrd="0" presId="urn:microsoft.com/office/officeart/2018/2/layout/IconVerticalSolidList"/>
    <dgm:cxn modelId="{27AD84E0-7218-43A0-A8CF-32DEE78D408F}" type="presParOf" srcId="{DF90C139-C2E1-45B3-BDBC-63417DFE3806}" destId="{D93F83CE-6C0A-42D0-93A1-789FA3CC11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7E066-4B40-4455-8B87-22BBB8F6EA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1AF7D4-A8CE-49D4-93A7-579A2B8D44BC}">
      <dgm:prSet/>
      <dgm:spPr/>
      <dgm:t>
        <a:bodyPr/>
        <a:lstStyle/>
        <a:p>
          <a:r>
            <a:rPr lang="en-US"/>
            <a:t>Governor’s School operates on a separate calendar than the base school divisions.</a:t>
          </a:r>
        </a:p>
      </dgm:t>
    </dgm:pt>
    <dgm:pt modelId="{E119CC4D-ECED-410D-9A76-F7CD824D349A}" type="parTrans" cxnId="{E865E235-76B1-4DA8-97A5-37EDA1973256}">
      <dgm:prSet/>
      <dgm:spPr/>
      <dgm:t>
        <a:bodyPr/>
        <a:lstStyle/>
        <a:p>
          <a:endParaRPr lang="en-US"/>
        </a:p>
      </dgm:t>
    </dgm:pt>
    <dgm:pt modelId="{CCBD4A98-5BEF-4597-8D08-14C1D13B16D8}" type="sibTrans" cxnId="{E865E235-76B1-4DA8-97A5-37EDA1973256}">
      <dgm:prSet/>
      <dgm:spPr/>
      <dgm:t>
        <a:bodyPr/>
        <a:lstStyle/>
        <a:p>
          <a:endParaRPr lang="en-US"/>
        </a:p>
      </dgm:t>
    </dgm:pt>
    <dgm:pt modelId="{73289AA9-EA7F-4545-84AA-3D2C66BA12D7}">
      <dgm:prSet/>
      <dgm:spPr/>
      <dgm:t>
        <a:bodyPr/>
        <a:lstStyle/>
        <a:p>
          <a:r>
            <a:rPr lang="en-US"/>
            <a:t>Have copies of both calendars in order to avoid confusion throughout the year.</a:t>
          </a:r>
        </a:p>
      </dgm:t>
    </dgm:pt>
    <dgm:pt modelId="{CD6CEED7-8C33-47FE-8BB8-E3BCEC6FE70B}" type="parTrans" cxnId="{B9158C13-E54C-4AF5-872B-50B4B8B54EE7}">
      <dgm:prSet/>
      <dgm:spPr/>
      <dgm:t>
        <a:bodyPr/>
        <a:lstStyle/>
        <a:p>
          <a:endParaRPr lang="en-US"/>
        </a:p>
      </dgm:t>
    </dgm:pt>
    <dgm:pt modelId="{2100A84D-8E32-485B-BD27-87E11B6BC78D}" type="sibTrans" cxnId="{B9158C13-E54C-4AF5-872B-50B4B8B54EE7}">
      <dgm:prSet/>
      <dgm:spPr/>
      <dgm:t>
        <a:bodyPr/>
        <a:lstStyle/>
        <a:p>
          <a:endParaRPr lang="en-US"/>
        </a:p>
      </dgm:t>
    </dgm:pt>
    <dgm:pt modelId="{ADA4C404-BAFB-7943-8BDB-16E138FDD5C7}" type="pres">
      <dgm:prSet presAssocID="{DA47E066-4B40-4455-8B87-22BBB8F6EA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E0E876-950B-154D-839F-AFA3815AE5E2}" type="pres">
      <dgm:prSet presAssocID="{FD1AF7D4-A8CE-49D4-93A7-579A2B8D44BC}" presName="hierRoot1" presStyleCnt="0"/>
      <dgm:spPr/>
    </dgm:pt>
    <dgm:pt modelId="{B0DC0A35-CD49-F344-AEF9-5FDF8A0FA6C1}" type="pres">
      <dgm:prSet presAssocID="{FD1AF7D4-A8CE-49D4-93A7-579A2B8D44BC}" presName="composite" presStyleCnt="0"/>
      <dgm:spPr/>
    </dgm:pt>
    <dgm:pt modelId="{4F6F43D9-0A7A-8143-9087-0E7CACFC6237}" type="pres">
      <dgm:prSet presAssocID="{FD1AF7D4-A8CE-49D4-93A7-579A2B8D44BC}" presName="background" presStyleLbl="node0" presStyleIdx="0" presStyleCnt="2"/>
      <dgm:spPr/>
    </dgm:pt>
    <dgm:pt modelId="{88C6EC8F-0C1E-5047-AD43-B76AF225E785}" type="pres">
      <dgm:prSet presAssocID="{FD1AF7D4-A8CE-49D4-93A7-579A2B8D44BC}" presName="text" presStyleLbl="fgAcc0" presStyleIdx="0" presStyleCnt="2">
        <dgm:presLayoutVars>
          <dgm:chPref val="3"/>
        </dgm:presLayoutVars>
      </dgm:prSet>
      <dgm:spPr/>
    </dgm:pt>
    <dgm:pt modelId="{1339B932-1E54-904E-ACAA-942CB16D0066}" type="pres">
      <dgm:prSet presAssocID="{FD1AF7D4-A8CE-49D4-93A7-579A2B8D44BC}" presName="hierChild2" presStyleCnt="0"/>
      <dgm:spPr/>
    </dgm:pt>
    <dgm:pt modelId="{D3252102-A198-E543-AA71-1517F76BA390}" type="pres">
      <dgm:prSet presAssocID="{73289AA9-EA7F-4545-84AA-3D2C66BA12D7}" presName="hierRoot1" presStyleCnt="0"/>
      <dgm:spPr/>
    </dgm:pt>
    <dgm:pt modelId="{3BD075A3-1EF9-954C-90EF-33778FFE4D6B}" type="pres">
      <dgm:prSet presAssocID="{73289AA9-EA7F-4545-84AA-3D2C66BA12D7}" presName="composite" presStyleCnt="0"/>
      <dgm:spPr/>
    </dgm:pt>
    <dgm:pt modelId="{F2ECACD8-0C96-EF45-BD9A-874E475212FA}" type="pres">
      <dgm:prSet presAssocID="{73289AA9-EA7F-4545-84AA-3D2C66BA12D7}" presName="background" presStyleLbl="node0" presStyleIdx="1" presStyleCnt="2"/>
      <dgm:spPr/>
    </dgm:pt>
    <dgm:pt modelId="{8E7742EB-B70E-A64A-BAF1-E3830B963A92}" type="pres">
      <dgm:prSet presAssocID="{73289AA9-EA7F-4545-84AA-3D2C66BA12D7}" presName="text" presStyleLbl="fgAcc0" presStyleIdx="1" presStyleCnt="2">
        <dgm:presLayoutVars>
          <dgm:chPref val="3"/>
        </dgm:presLayoutVars>
      </dgm:prSet>
      <dgm:spPr/>
    </dgm:pt>
    <dgm:pt modelId="{4420151E-EF46-4043-9386-656216136595}" type="pres">
      <dgm:prSet presAssocID="{73289AA9-EA7F-4545-84AA-3D2C66BA12D7}" presName="hierChild2" presStyleCnt="0"/>
      <dgm:spPr/>
    </dgm:pt>
  </dgm:ptLst>
  <dgm:cxnLst>
    <dgm:cxn modelId="{B9158C13-E54C-4AF5-872B-50B4B8B54EE7}" srcId="{DA47E066-4B40-4455-8B87-22BBB8F6EA1A}" destId="{73289AA9-EA7F-4545-84AA-3D2C66BA12D7}" srcOrd="1" destOrd="0" parTransId="{CD6CEED7-8C33-47FE-8BB8-E3BCEC6FE70B}" sibTransId="{2100A84D-8E32-485B-BD27-87E11B6BC78D}"/>
    <dgm:cxn modelId="{E865E235-76B1-4DA8-97A5-37EDA1973256}" srcId="{DA47E066-4B40-4455-8B87-22BBB8F6EA1A}" destId="{FD1AF7D4-A8CE-49D4-93A7-579A2B8D44BC}" srcOrd="0" destOrd="0" parTransId="{E119CC4D-ECED-410D-9A76-F7CD824D349A}" sibTransId="{CCBD4A98-5BEF-4597-8D08-14C1D13B16D8}"/>
    <dgm:cxn modelId="{3B619A4A-5EB8-2343-A564-51DB50B680E6}" type="presOf" srcId="{DA47E066-4B40-4455-8B87-22BBB8F6EA1A}" destId="{ADA4C404-BAFB-7943-8BDB-16E138FDD5C7}" srcOrd="0" destOrd="0" presId="urn:microsoft.com/office/officeart/2005/8/layout/hierarchy1"/>
    <dgm:cxn modelId="{39C10E73-947E-4D4E-B2C1-2A921C1BD2DC}" type="presOf" srcId="{FD1AF7D4-A8CE-49D4-93A7-579A2B8D44BC}" destId="{88C6EC8F-0C1E-5047-AD43-B76AF225E785}" srcOrd="0" destOrd="0" presId="urn:microsoft.com/office/officeart/2005/8/layout/hierarchy1"/>
    <dgm:cxn modelId="{15F89ED5-2E73-3044-85BD-2E965533CBFB}" type="presOf" srcId="{73289AA9-EA7F-4545-84AA-3D2C66BA12D7}" destId="{8E7742EB-B70E-A64A-BAF1-E3830B963A92}" srcOrd="0" destOrd="0" presId="urn:microsoft.com/office/officeart/2005/8/layout/hierarchy1"/>
    <dgm:cxn modelId="{5D23113F-E123-7944-BB8E-8027DE7B2AF3}" type="presParOf" srcId="{ADA4C404-BAFB-7943-8BDB-16E138FDD5C7}" destId="{0FE0E876-950B-154D-839F-AFA3815AE5E2}" srcOrd="0" destOrd="0" presId="urn:microsoft.com/office/officeart/2005/8/layout/hierarchy1"/>
    <dgm:cxn modelId="{30FFAA82-C729-B145-8E6A-825C2D47BFEB}" type="presParOf" srcId="{0FE0E876-950B-154D-839F-AFA3815AE5E2}" destId="{B0DC0A35-CD49-F344-AEF9-5FDF8A0FA6C1}" srcOrd="0" destOrd="0" presId="urn:microsoft.com/office/officeart/2005/8/layout/hierarchy1"/>
    <dgm:cxn modelId="{820A4BA7-5391-2D4C-A599-8FA1EE86326C}" type="presParOf" srcId="{B0DC0A35-CD49-F344-AEF9-5FDF8A0FA6C1}" destId="{4F6F43D9-0A7A-8143-9087-0E7CACFC6237}" srcOrd="0" destOrd="0" presId="urn:microsoft.com/office/officeart/2005/8/layout/hierarchy1"/>
    <dgm:cxn modelId="{B54D0E34-B654-2640-B69A-14D2B42A2F3D}" type="presParOf" srcId="{B0DC0A35-CD49-F344-AEF9-5FDF8A0FA6C1}" destId="{88C6EC8F-0C1E-5047-AD43-B76AF225E785}" srcOrd="1" destOrd="0" presId="urn:microsoft.com/office/officeart/2005/8/layout/hierarchy1"/>
    <dgm:cxn modelId="{EE63EA2C-7D97-0E4E-80F5-EF6C68BD584A}" type="presParOf" srcId="{0FE0E876-950B-154D-839F-AFA3815AE5E2}" destId="{1339B932-1E54-904E-ACAA-942CB16D0066}" srcOrd="1" destOrd="0" presId="urn:microsoft.com/office/officeart/2005/8/layout/hierarchy1"/>
    <dgm:cxn modelId="{81BC5D91-59C4-044E-B903-197B83485B7D}" type="presParOf" srcId="{ADA4C404-BAFB-7943-8BDB-16E138FDD5C7}" destId="{D3252102-A198-E543-AA71-1517F76BA390}" srcOrd="1" destOrd="0" presId="urn:microsoft.com/office/officeart/2005/8/layout/hierarchy1"/>
    <dgm:cxn modelId="{4D17A18F-F670-584B-B80D-A560404EC6DB}" type="presParOf" srcId="{D3252102-A198-E543-AA71-1517F76BA390}" destId="{3BD075A3-1EF9-954C-90EF-33778FFE4D6B}" srcOrd="0" destOrd="0" presId="urn:microsoft.com/office/officeart/2005/8/layout/hierarchy1"/>
    <dgm:cxn modelId="{D928461C-A7D2-8841-8650-EB8BA7D6E0C4}" type="presParOf" srcId="{3BD075A3-1EF9-954C-90EF-33778FFE4D6B}" destId="{F2ECACD8-0C96-EF45-BD9A-874E475212FA}" srcOrd="0" destOrd="0" presId="urn:microsoft.com/office/officeart/2005/8/layout/hierarchy1"/>
    <dgm:cxn modelId="{4BE9B696-9B5E-104F-BA47-6571CB443394}" type="presParOf" srcId="{3BD075A3-1EF9-954C-90EF-33778FFE4D6B}" destId="{8E7742EB-B70E-A64A-BAF1-E3830B963A92}" srcOrd="1" destOrd="0" presId="urn:microsoft.com/office/officeart/2005/8/layout/hierarchy1"/>
    <dgm:cxn modelId="{2F94DA11-C729-BF46-8D79-53E7F28598D6}" type="presParOf" srcId="{D3252102-A198-E543-AA71-1517F76BA390}" destId="{4420151E-EF46-4043-9386-6562161365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B83F2-7086-4E25-B11B-D5E1BABFC98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00E39B-D272-49E0-8CA5-1D50BBCE7CB4}">
      <dgm:prSet/>
      <dgm:spPr/>
      <dgm:t>
        <a:bodyPr/>
        <a:lstStyle/>
        <a:p>
          <a:r>
            <a:rPr lang="en-US" dirty="0"/>
            <a:t>Governor’s School follows the weather-related decisions of Henry County Schools:</a:t>
          </a:r>
        </a:p>
      </dgm:t>
    </dgm:pt>
    <dgm:pt modelId="{9CF892C3-5052-481E-B319-5DFA84CE385F}" type="parTrans" cxnId="{5D92C069-4027-40C4-804C-E5F15BF3AC29}">
      <dgm:prSet/>
      <dgm:spPr/>
      <dgm:t>
        <a:bodyPr/>
        <a:lstStyle/>
        <a:p>
          <a:endParaRPr lang="en-US"/>
        </a:p>
      </dgm:t>
    </dgm:pt>
    <dgm:pt modelId="{1222E522-311E-42DC-8B1C-426A157A2148}" type="sibTrans" cxnId="{5D92C069-4027-40C4-804C-E5F15BF3AC29}">
      <dgm:prSet/>
      <dgm:spPr/>
      <dgm:t>
        <a:bodyPr/>
        <a:lstStyle/>
        <a:p>
          <a:endParaRPr lang="en-US"/>
        </a:p>
      </dgm:t>
    </dgm:pt>
    <dgm:pt modelId="{00A649BC-4BF8-40BD-A087-A8313222689B}">
      <dgm:prSet/>
      <dgm:spPr/>
      <dgm:t>
        <a:bodyPr/>
        <a:lstStyle/>
        <a:p>
          <a:r>
            <a:rPr lang="en-US" dirty="0"/>
            <a:t>If HCPS is closed, Governor’s School is closed. </a:t>
          </a:r>
        </a:p>
      </dgm:t>
    </dgm:pt>
    <dgm:pt modelId="{C46AB176-5889-4167-8991-096D6D2C0AF4}" type="parTrans" cxnId="{A3EA66FD-75E3-4414-92E8-AE1EFD521ADE}">
      <dgm:prSet/>
      <dgm:spPr/>
      <dgm:t>
        <a:bodyPr/>
        <a:lstStyle/>
        <a:p>
          <a:endParaRPr lang="en-US"/>
        </a:p>
      </dgm:t>
    </dgm:pt>
    <dgm:pt modelId="{25A92886-C0AA-4D14-A5F9-99EA5F65ABAF}" type="sibTrans" cxnId="{A3EA66FD-75E3-4414-92E8-AE1EFD521ADE}">
      <dgm:prSet/>
      <dgm:spPr/>
      <dgm:t>
        <a:bodyPr/>
        <a:lstStyle/>
        <a:p>
          <a:endParaRPr lang="en-US"/>
        </a:p>
      </dgm:t>
    </dgm:pt>
    <dgm:pt modelId="{B60A8DFD-B7AC-40F6-B4EE-772A5ABE4B31}">
      <dgm:prSet/>
      <dgm:spPr/>
      <dgm:t>
        <a:bodyPr/>
        <a:lstStyle/>
        <a:p>
          <a:r>
            <a:rPr lang="en-US" dirty="0"/>
            <a:t>If HCPS is on a two-hour delay, there will be no Governor’s School classes. </a:t>
          </a:r>
        </a:p>
      </dgm:t>
    </dgm:pt>
    <dgm:pt modelId="{54AC5334-8A76-439B-B8D5-BD44C5861F78}" type="parTrans" cxnId="{AD24C80F-7CD8-45DB-B70D-5B86F8BC4F80}">
      <dgm:prSet/>
      <dgm:spPr/>
      <dgm:t>
        <a:bodyPr/>
        <a:lstStyle/>
        <a:p>
          <a:endParaRPr lang="en-US"/>
        </a:p>
      </dgm:t>
    </dgm:pt>
    <dgm:pt modelId="{8383DEF5-8F6F-4719-905E-196BD167E371}" type="sibTrans" cxnId="{AD24C80F-7CD8-45DB-B70D-5B86F8BC4F80}">
      <dgm:prSet/>
      <dgm:spPr/>
      <dgm:t>
        <a:bodyPr/>
        <a:lstStyle/>
        <a:p>
          <a:endParaRPr lang="en-US"/>
        </a:p>
      </dgm:t>
    </dgm:pt>
    <dgm:pt modelId="{DA585143-DD95-4272-858B-367B9CF3F167}">
      <dgm:prSet/>
      <dgm:spPr/>
      <dgm:t>
        <a:bodyPr/>
        <a:lstStyle/>
        <a:p>
          <a:r>
            <a:rPr lang="en-US" dirty="0"/>
            <a:t>If HCPS is on a one-hour delay, then Governor’s School will be on a one-hour delay. </a:t>
          </a:r>
        </a:p>
      </dgm:t>
    </dgm:pt>
    <dgm:pt modelId="{30B86C71-0C59-42A1-BF12-71D5BF94E0D1}" type="parTrans" cxnId="{408BFA3C-3544-4152-939D-3CB77A9D0075}">
      <dgm:prSet/>
      <dgm:spPr/>
      <dgm:t>
        <a:bodyPr/>
        <a:lstStyle/>
        <a:p>
          <a:endParaRPr lang="en-US"/>
        </a:p>
      </dgm:t>
    </dgm:pt>
    <dgm:pt modelId="{E436F826-ADB3-4282-90CB-47DAF3E95969}" type="sibTrans" cxnId="{408BFA3C-3544-4152-939D-3CB77A9D0075}">
      <dgm:prSet/>
      <dgm:spPr/>
      <dgm:t>
        <a:bodyPr/>
        <a:lstStyle/>
        <a:p>
          <a:endParaRPr lang="en-US"/>
        </a:p>
      </dgm:t>
    </dgm:pt>
    <dgm:pt modelId="{ECFA06F4-A9AB-0745-B4A4-B6C7C728A0F6}" type="pres">
      <dgm:prSet presAssocID="{4ECB83F2-7086-4E25-B11B-D5E1BABFC986}" presName="linear" presStyleCnt="0">
        <dgm:presLayoutVars>
          <dgm:animLvl val="lvl"/>
          <dgm:resizeHandles val="exact"/>
        </dgm:presLayoutVars>
      </dgm:prSet>
      <dgm:spPr/>
    </dgm:pt>
    <dgm:pt modelId="{D9783EBC-CE34-F648-B7E7-8FD04D65A284}" type="pres">
      <dgm:prSet presAssocID="{1300E39B-D272-49E0-8CA5-1D50BBCE7CB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F1B4ADF-D43D-E747-B087-BF318D39468D}" type="pres">
      <dgm:prSet presAssocID="{1300E39B-D272-49E0-8CA5-1D50BBCE7CB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24C80F-7CD8-45DB-B70D-5B86F8BC4F80}" srcId="{1300E39B-D272-49E0-8CA5-1D50BBCE7CB4}" destId="{B60A8DFD-B7AC-40F6-B4EE-772A5ABE4B31}" srcOrd="1" destOrd="0" parTransId="{54AC5334-8A76-439B-B8D5-BD44C5861F78}" sibTransId="{8383DEF5-8F6F-4719-905E-196BD167E371}"/>
    <dgm:cxn modelId="{7A3A3920-D885-2B46-9DD9-790A8470D4F4}" type="presOf" srcId="{00A649BC-4BF8-40BD-A087-A8313222689B}" destId="{AF1B4ADF-D43D-E747-B087-BF318D39468D}" srcOrd="0" destOrd="0" presId="urn:microsoft.com/office/officeart/2005/8/layout/vList2"/>
    <dgm:cxn modelId="{408BFA3C-3544-4152-939D-3CB77A9D0075}" srcId="{1300E39B-D272-49E0-8CA5-1D50BBCE7CB4}" destId="{DA585143-DD95-4272-858B-367B9CF3F167}" srcOrd="2" destOrd="0" parTransId="{30B86C71-0C59-42A1-BF12-71D5BF94E0D1}" sibTransId="{E436F826-ADB3-4282-90CB-47DAF3E95969}"/>
    <dgm:cxn modelId="{AE187464-9F05-2B4B-9D70-7066F688DB3D}" type="presOf" srcId="{DA585143-DD95-4272-858B-367B9CF3F167}" destId="{AF1B4ADF-D43D-E747-B087-BF318D39468D}" srcOrd="0" destOrd="2" presId="urn:microsoft.com/office/officeart/2005/8/layout/vList2"/>
    <dgm:cxn modelId="{5D92C069-4027-40C4-804C-E5F15BF3AC29}" srcId="{4ECB83F2-7086-4E25-B11B-D5E1BABFC986}" destId="{1300E39B-D272-49E0-8CA5-1D50BBCE7CB4}" srcOrd="0" destOrd="0" parTransId="{9CF892C3-5052-481E-B319-5DFA84CE385F}" sibTransId="{1222E522-311E-42DC-8B1C-426A157A2148}"/>
    <dgm:cxn modelId="{E6897C72-19FF-134C-A2A4-D3BCF0122008}" type="presOf" srcId="{1300E39B-D272-49E0-8CA5-1D50BBCE7CB4}" destId="{D9783EBC-CE34-F648-B7E7-8FD04D65A284}" srcOrd="0" destOrd="0" presId="urn:microsoft.com/office/officeart/2005/8/layout/vList2"/>
    <dgm:cxn modelId="{7B15E9E8-9E6E-2C41-AD3D-24BF7EBA3AF0}" type="presOf" srcId="{B60A8DFD-B7AC-40F6-B4EE-772A5ABE4B31}" destId="{AF1B4ADF-D43D-E747-B087-BF318D39468D}" srcOrd="0" destOrd="1" presId="urn:microsoft.com/office/officeart/2005/8/layout/vList2"/>
    <dgm:cxn modelId="{EA71F7F7-0D50-2B4A-9132-1D7766DCBE41}" type="presOf" srcId="{4ECB83F2-7086-4E25-B11B-D5E1BABFC986}" destId="{ECFA06F4-A9AB-0745-B4A4-B6C7C728A0F6}" srcOrd="0" destOrd="0" presId="urn:microsoft.com/office/officeart/2005/8/layout/vList2"/>
    <dgm:cxn modelId="{A3EA66FD-75E3-4414-92E8-AE1EFD521ADE}" srcId="{1300E39B-D272-49E0-8CA5-1D50BBCE7CB4}" destId="{00A649BC-4BF8-40BD-A087-A8313222689B}" srcOrd="0" destOrd="0" parTransId="{C46AB176-5889-4167-8991-096D6D2C0AF4}" sibTransId="{25A92886-C0AA-4D14-A5F9-99EA5F65ABAF}"/>
    <dgm:cxn modelId="{DBF6C4E7-2E56-734A-AA61-26EA130347DC}" type="presParOf" srcId="{ECFA06F4-A9AB-0745-B4A4-B6C7C728A0F6}" destId="{D9783EBC-CE34-F648-B7E7-8FD04D65A284}" srcOrd="0" destOrd="0" presId="urn:microsoft.com/office/officeart/2005/8/layout/vList2"/>
    <dgm:cxn modelId="{8CB2B2DC-511B-B349-A6B9-CEC7B4AE5ACB}" type="presParOf" srcId="{ECFA06F4-A9AB-0745-B4A4-B6C7C728A0F6}" destId="{AF1B4ADF-D43D-E747-B087-BF318D3946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83D07E-827B-4E2D-A20D-669D702AE72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A7BA09-8B28-4337-AF52-08F478928893}">
      <dgm:prSet/>
      <dgm:spPr/>
      <dgm:t>
        <a:bodyPr/>
        <a:lstStyle/>
        <a:p>
          <a:r>
            <a:rPr lang="en-US"/>
            <a:t>Early Dismissals: decision will be made in conjunction with base school divisions</a:t>
          </a:r>
        </a:p>
      </dgm:t>
    </dgm:pt>
    <dgm:pt modelId="{2519D3A4-A0CF-44A4-81BE-435CB5EF5E25}" type="parTrans" cxnId="{2586D16A-856F-4E75-A1F3-150499343F6D}">
      <dgm:prSet/>
      <dgm:spPr/>
      <dgm:t>
        <a:bodyPr/>
        <a:lstStyle/>
        <a:p>
          <a:endParaRPr lang="en-US"/>
        </a:p>
      </dgm:t>
    </dgm:pt>
    <dgm:pt modelId="{0F0B257F-6A9C-41F6-AAD7-09A9E60DE71D}" type="sibTrans" cxnId="{2586D16A-856F-4E75-A1F3-150499343F6D}">
      <dgm:prSet/>
      <dgm:spPr/>
      <dgm:t>
        <a:bodyPr/>
        <a:lstStyle/>
        <a:p>
          <a:endParaRPr lang="en-US"/>
        </a:p>
      </dgm:t>
    </dgm:pt>
    <dgm:pt modelId="{454D8D9D-C72C-4599-A6E1-83DC28DECE85}">
      <dgm:prSet/>
      <dgm:spPr/>
      <dgm:t>
        <a:bodyPr/>
        <a:lstStyle/>
        <a:p>
          <a:r>
            <a:rPr lang="en-US"/>
            <a:t>Notification of operation changes will be made via automated calls</a:t>
          </a:r>
        </a:p>
      </dgm:t>
    </dgm:pt>
    <dgm:pt modelId="{DBAE332F-D249-475C-9256-5B5F3E5DA4AF}" type="parTrans" cxnId="{7088FDAC-48D3-4112-B4A2-E758DBDA8E61}">
      <dgm:prSet/>
      <dgm:spPr/>
      <dgm:t>
        <a:bodyPr/>
        <a:lstStyle/>
        <a:p>
          <a:endParaRPr lang="en-US"/>
        </a:p>
      </dgm:t>
    </dgm:pt>
    <dgm:pt modelId="{0F838FD7-B4E6-4C85-A6BA-E262C7A33E44}" type="sibTrans" cxnId="{7088FDAC-48D3-4112-B4A2-E758DBDA8E61}">
      <dgm:prSet/>
      <dgm:spPr/>
      <dgm:t>
        <a:bodyPr/>
        <a:lstStyle/>
        <a:p>
          <a:endParaRPr lang="en-US"/>
        </a:p>
      </dgm:t>
    </dgm:pt>
    <dgm:pt modelId="{13B67D94-E02F-F145-B6ED-4E966A452C04}" type="pres">
      <dgm:prSet presAssocID="{3C83D07E-827B-4E2D-A20D-669D702AE721}" presName="linear" presStyleCnt="0">
        <dgm:presLayoutVars>
          <dgm:animLvl val="lvl"/>
          <dgm:resizeHandles val="exact"/>
        </dgm:presLayoutVars>
      </dgm:prSet>
      <dgm:spPr/>
    </dgm:pt>
    <dgm:pt modelId="{9A601624-8AFA-B548-AA34-5BC17F633CDC}" type="pres">
      <dgm:prSet presAssocID="{07A7BA09-8B28-4337-AF52-08F4789288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2D94A0-7B7A-3941-97DF-101323A9F0B9}" type="pres">
      <dgm:prSet presAssocID="{0F0B257F-6A9C-41F6-AAD7-09A9E60DE71D}" presName="spacer" presStyleCnt="0"/>
      <dgm:spPr/>
    </dgm:pt>
    <dgm:pt modelId="{6A3E288B-17C9-5C4E-85EE-3152277728E8}" type="pres">
      <dgm:prSet presAssocID="{454D8D9D-C72C-4599-A6E1-83DC28DECE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586D16A-856F-4E75-A1F3-150499343F6D}" srcId="{3C83D07E-827B-4E2D-A20D-669D702AE721}" destId="{07A7BA09-8B28-4337-AF52-08F478928893}" srcOrd="0" destOrd="0" parTransId="{2519D3A4-A0CF-44A4-81BE-435CB5EF5E25}" sibTransId="{0F0B257F-6A9C-41F6-AAD7-09A9E60DE71D}"/>
    <dgm:cxn modelId="{7088FDAC-48D3-4112-B4A2-E758DBDA8E61}" srcId="{3C83D07E-827B-4E2D-A20D-669D702AE721}" destId="{454D8D9D-C72C-4599-A6E1-83DC28DECE85}" srcOrd="1" destOrd="0" parTransId="{DBAE332F-D249-475C-9256-5B5F3E5DA4AF}" sibTransId="{0F838FD7-B4E6-4C85-A6BA-E262C7A33E44}"/>
    <dgm:cxn modelId="{370664CA-951A-FD49-AF7F-E9A905BF2176}" type="presOf" srcId="{454D8D9D-C72C-4599-A6E1-83DC28DECE85}" destId="{6A3E288B-17C9-5C4E-85EE-3152277728E8}" srcOrd="0" destOrd="0" presId="urn:microsoft.com/office/officeart/2005/8/layout/vList2"/>
    <dgm:cxn modelId="{0EE177ED-05BF-154C-9E9F-24BCC45BDA06}" type="presOf" srcId="{07A7BA09-8B28-4337-AF52-08F478928893}" destId="{9A601624-8AFA-B548-AA34-5BC17F633CDC}" srcOrd="0" destOrd="0" presId="urn:microsoft.com/office/officeart/2005/8/layout/vList2"/>
    <dgm:cxn modelId="{30E698EF-405E-E74C-AA31-B92E3B0A2FC6}" type="presOf" srcId="{3C83D07E-827B-4E2D-A20D-669D702AE721}" destId="{13B67D94-E02F-F145-B6ED-4E966A452C04}" srcOrd="0" destOrd="0" presId="urn:microsoft.com/office/officeart/2005/8/layout/vList2"/>
    <dgm:cxn modelId="{C01DE75A-C97D-8445-A595-DF51E59F6493}" type="presParOf" srcId="{13B67D94-E02F-F145-B6ED-4E966A452C04}" destId="{9A601624-8AFA-B548-AA34-5BC17F633CDC}" srcOrd="0" destOrd="0" presId="urn:microsoft.com/office/officeart/2005/8/layout/vList2"/>
    <dgm:cxn modelId="{BE7EB586-5B4F-9147-A78C-D7D8700CB72E}" type="presParOf" srcId="{13B67D94-E02F-F145-B6ED-4E966A452C04}" destId="{C92D94A0-7B7A-3941-97DF-101323A9F0B9}" srcOrd="1" destOrd="0" presId="urn:microsoft.com/office/officeart/2005/8/layout/vList2"/>
    <dgm:cxn modelId="{F2643434-3BEA-884B-A28B-C94E30DAA3D0}" type="presParOf" srcId="{13B67D94-E02F-F145-B6ED-4E966A452C04}" destId="{6A3E288B-17C9-5C4E-85EE-3152277728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24659E-4A59-4B98-8367-410BAAAD0F1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DD305E-B2F7-4D9F-890C-6AAF2861F0C9}">
      <dgm:prSet/>
      <dgm:spPr/>
      <dgm:t>
        <a:bodyPr/>
        <a:lstStyle/>
        <a:p>
          <a:r>
            <a:rPr lang="en-US"/>
            <a:t>Student should advocate for themselves in a respectful manner with teacher. </a:t>
          </a:r>
        </a:p>
      </dgm:t>
    </dgm:pt>
    <dgm:pt modelId="{2326686C-7F97-4090-B279-FA2D35595FA5}" type="parTrans" cxnId="{30454AD8-05E5-4E04-B310-4DAB2F082360}">
      <dgm:prSet/>
      <dgm:spPr/>
      <dgm:t>
        <a:bodyPr/>
        <a:lstStyle/>
        <a:p>
          <a:endParaRPr lang="en-US"/>
        </a:p>
      </dgm:t>
    </dgm:pt>
    <dgm:pt modelId="{2D15CA50-F738-4AE1-94F8-8C98F3D640AC}" type="sibTrans" cxnId="{30454AD8-05E5-4E04-B310-4DAB2F082360}">
      <dgm:prSet/>
      <dgm:spPr/>
      <dgm:t>
        <a:bodyPr/>
        <a:lstStyle/>
        <a:p>
          <a:endParaRPr lang="en-US"/>
        </a:p>
      </dgm:t>
    </dgm:pt>
    <dgm:pt modelId="{15027D07-9549-4C97-A7DC-A455FA9E10FD}">
      <dgm:prSet/>
      <dgm:spPr/>
      <dgm:t>
        <a:bodyPr/>
        <a:lstStyle/>
        <a:p>
          <a:r>
            <a:rPr lang="en-US"/>
            <a:t>Parent initiate a conversation with the teacher regarding question or concerns. </a:t>
          </a:r>
        </a:p>
      </dgm:t>
    </dgm:pt>
    <dgm:pt modelId="{3239B7AB-8859-4757-A21E-140D986075F3}" type="parTrans" cxnId="{C2B1DA31-2B01-4BFA-A576-3FF03216C97D}">
      <dgm:prSet/>
      <dgm:spPr/>
      <dgm:t>
        <a:bodyPr/>
        <a:lstStyle/>
        <a:p>
          <a:endParaRPr lang="en-US"/>
        </a:p>
      </dgm:t>
    </dgm:pt>
    <dgm:pt modelId="{BD606AA3-ECC0-49A4-AED7-D866B3ACAE53}" type="sibTrans" cxnId="{C2B1DA31-2B01-4BFA-A576-3FF03216C97D}">
      <dgm:prSet/>
      <dgm:spPr/>
      <dgm:t>
        <a:bodyPr/>
        <a:lstStyle/>
        <a:p>
          <a:endParaRPr lang="en-US"/>
        </a:p>
      </dgm:t>
    </dgm:pt>
    <dgm:pt modelId="{5E217000-2C24-481D-AD24-2FCE6C7432E2}">
      <dgm:prSet/>
      <dgm:spPr/>
      <dgm:t>
        <a:bodyPr/>
        <a:lstStyle/>
        <a:p>
          <a:r>
            <a:rPr lang="en-US"/>
            <a:t>If unresolved, parents should reach out to Mr. Bocock with question or concern. </a:t>
          </a:r>
        </a:p>
      </dgm:t>
    </dgm:pt>
    <dgm:pt modelId="{47BBBCE2-A9AF-4213-B377-4C3088F48FA5}" type="parTrans" cxnId="{BE08B174-B096-4D24-934A-2E7586BB0E9E}">
      <dgm:prSet/>
      <dgm:spPr/>
      <dgm:t>
        <a:bodyPr/>
        <a:lstStyle/>
        <a:p>
          <a:endParaRPr lang="en-US"/>
        </a:p>
      </dgm:t>
    </dgm:pt>
    <dgm:pt modelId="{421F78B0-EC4C-4FDB-BFF7-D6A7192D876D}" type="sibTrans" cxnId="{BE08B174-B096-4D24-934A-2E7586BB0E9E}">
      <dgm:prSet/>
      <dgm:spPr/>
      <dgm:t>
        <a:bodyPr/>
        <a:lstStyle/>
        <a:p>
          <a:endParaRPr lang="en-US"/>
        </a:p>
      </dgm:t>
    </dgm:pt>
    <dgm:pt modelId="{54E19A7E-A9D2-884C-BB90-70759750ABB2}" type="pres">
      <dgm:prSet presAssocID="{DE24659E-4A59-4B98-8367-410BAAAD0F13}" presName="outerComposite" presStyleCnt="0">
        <dgm:presLayoutVars>
          <dgm:chMax val="5"/>
          <dgm:dir/>
          <dgm:resizeHandles val="exact"/>
        </dgm:presLayoutVars>
      </dgm:prSet>
      <dgm:spPr/>
    </dgm:pt>
    <dgm:pt modelId="{83C20713-BB96-3D45-8E7A-CC9451387BE7}" type="pres">
      <dgm:prSet presAssocID="{DE24659E-4A59-4B98-8367-410BAAAD0F13}" presName="dummyMaxCanvas" presStyleCnt="0">
        <dgm:presLayoutVars/>
      </dgm:prSet>
      <dgm:spPr/>
    </dgm:pt>
    <dgm:pt modelId="{6D2F11F3-B5BD-914A-B377-36179EEFF091}" type="pres">
      <dgm:prSet presAssocID="{DE24659E-4A59-4B98-8367-410BAAAD0F13}" presName="ThreeNodes_1" presStyleLbl="node1" presStyleIdx="0" presStyleCnt="3">
        <dgm:presLayoutVars>
          <dgm:bulletEnabled val="1"/>
        </dgm:presLayoutVars>
      </dgm:prSet>
      <dgm:spPr/>
    </dgm:pt>
    <dgm:pt modelId="{5D07D085-5F0B-9B4F-932C-2F9823172CDE}" type="pres">
      <dgm:prSet presAssocID="{DE24659E-4A59-4B98-8367-410BAAAD0F13}" presName="ThreeNodes_2" presStyleLbl="node1" presStyleIdx="1" presStyleCnt="3">
        <dgm:presLayoutVars>
          <dgm:bulletEnabled val="1"/>
        </dgm:presLayoutVars>
      </dgm:prSet>
      <dgm:spPr/>
    </dgm:pt>
    <dgm:pt modelId="{E8A9153E-CBF5-8349-B5E5-9E3A201083FD}" type="pres">
      <dgm:prSet presAssocID="{DE24659E-4A59-4B98-8367-410BAAAD0F13}" presName="ThreeNodes_3" presStyleLbl="node1" presStyleIdx="2" presStyleCnt="3">
        <dgm:presLayoutVars>
          <dgm:bulletEnabled val="1"/>
        </dgm:presLayoutVars>
      </dgm:prSet>
      <dgm:spPr/>
    </dgm:pt>
    <dgm:pt modelId="{22A74895-3F88-B541-8A77-811237946F9D}" type="pres">
      <dgm:prSet presAssocID="{DE24659E-4A59-4B98-8367-410BAAAD0F13}" presName="ThreeConn_1-2" presStyleLbl="fgAccFollowNode1" presStyleIdx="0" presStyleCnt="2">
        <dgm:presLayoutVars>
          <dgm:bulletEnabled val="1"/>
        </dgm:presLayoutVars>
      </dgm:prSet>
      <dgm:spPr/>
    </dgm:pt>
    <dgm:pt modelId="{C5EFAE59-FAC2-2540-8C93-1A0A89F1F4C2}" type="pres">
      <dgm:prSet presAssocID="{DE24659E-4A59-4B98-8367-410BAAAD0F13}" presName="ThreeConn_2-3" presStyleLbl="fgAccFollowNode1" presStyleIdx="1" presStyleCnt="2">
        <dgm:presLayoutVars>
          <dgm:bulletEnabled val="1"/>
        </dgm:presLayoutVars>
      </dgm:prSet>
      <dgm:spPr/>
    </dgm:pt>
    <dgm:pt modelId="{7EDFD868-8BBD-4C4C-9510-59BC2EE32B27}" type="pres">
      <dgm:prSet presAssocID="{DE24659E-4A59-4B98-8367-410BAAAD0F13}" presName="ThreeNodes_1_text" presStyleLbl="node1" presStyleIdx="2" presStyleCnt="3">
        <dgm:presLayoutVars>
          <dgm:bulletEnabled val="1"/>
        </dgm:presLayoutVars>
      </dgm:prSet>
      <dgm:spPr/>
    </dgm:pt>
    <dgm:pt modelId="{143720CF-C655-A64B-84C4-3555C3FD4480}" type="pres">
      <dgm:prSet presAssocID="{DE24659E-4A59-4B98-8367-410BAAAD0F13}" presName="ThreeNodes_2_text" presStyleLbl="node1" presStyleIdx="2" presStyleCnt="3">
        <dgm:presLayoutVars>
          <dgm:bulletEnabled val="1"/>
        </dgm:presLayoutVars>
      </dgm:prSet>
      <dgm:spPr/>
    </dgm:pt>
    <dgm:pt modelId="{0FF08DFA-C4F3-E84D-9AF1-F36966DC4D2D}" type="pres">
      <dgm:prSet presAssocID="{DE24659E-4A59-4B98-8367-410BAAAD0F1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B1DA31-2B01-4BFA-A576-3FF03216C97D}" srcId="{DE24659E-4A59-4B98-8367-410BAAAD0F13}" destId="{15027D07-9549-4C97-A7DC-A455FA9E10FD}" srcOrd="1" destOrd="0" parTransId="{3239B7AB-8859-4757-A21E-140D986075F3}" sibTransId="{BD606AA3-ECC0-49A4-AED7-D866B3ACAE53}"/>
    <dgm:cxn modelId="{E049435E-DD12-DF4C-8CA2-5CFE43836810}" type="presOf" srcId="{B9DD305E-B2F7-4D9F-890C-6AAF2861F0C9}" destId="{7EDFD868-8BBD-4C4C-9510-59BC2EE32B27}" srcOrd="1" destOrd="0" presId="urn:microsoft.com/office/officeart/2005/8/layout/vProcess5"/>
    <dgm:cxn modelId="{73C84573-F5C6-1C4F-8D75-290C1FA471C2}" type="presOf" srcId="{5E217000-2C24-481D-AD24-2FCE6C7432E2}" destId="{E8A9153E-CBF5-8349-B5E5-9E3A201083FD}" srcOrd="0" destOrd="0" presId="urn:microsoft.com/office/officeart/2005/8/layout/vProcess5"/>
    <dgm:cxn modelId="{BE08B174-B096-4D24-934A-2E7586BB0E9E}" srcId="{DE24659E-4A59-4B98-8367-410BAAAD0F13}" destId="{5E217000-2C24-481D-AD24-2FCE6C7432E2}" srcOrd="2" destOrd="0" parTransId="{47BBBCE2-A9AF-4213-B377-4C3088F48FA5}" sibTransId="{421F78B0-EC4C-4FDB-BFF7-D6A7192D876D}"/>
    <dgm:cxn modelId="{1AFD5E9F-F0F9-C94E-A46E-579C418B534F}" type="presOf" srcId="{5E217000-2C24-481D-AD24-2FCE6C7432E2}" destId="{0FF08DFA-C4F3-E84D-9AF1-F36966DC4D2D}" srcOrd="1" destOrd="0" presId="urn:microsoft.com/office/officeart/2005/8/layout/vProcess5"/>
    <dgm:cxn modelId="{7A055DA4-504F-FB42-BB3C-D7AB4B0B0348}" type="presOf" srcId="{B9DD305E-B2F7-4D9F-890C-6AAF2861F0C9}" destId="{6D2F11F3-B5BD-914A-B377-36179EEFF091}" srcOrd="0" destOrd="0" presId="urn:microsoft.com/office/officeart/2005/8/layout/vProcess5"/>
    <dgm:cxn modelId="{FB37DDA4-EC80-8642-A4F4-496EAC35BBDF}" type="presOf" srcId="{2D15CA50-F738-4AE1-94F8-8C98F3D640AC}" destId="{22A74895-3F88-B541-8A77-811237946F9D}" srcOrd="0" destOrd="0" presId="urn:microsoft.com/office/officeart/2005/8/layout/vProcess5"/>
    <dgm:cxn modelId="{40BCB1C1-5643-6A47-A559-262B2B99465D}" type="presOf" srcId="{15027D07-9549-4C97-A7DC-A455FA9E10FD}" destId="{143720CF-C655-A64B-84C4-3555C3FD4480}" srcOrd="1" destOrd="0" presId="urn:microsoft.com/office/officeart/2005/8/layout/vProcess5"/>
    <dgm:cxn modelId="{30454AD8-05E5-4E04-B310-4DAB2F082360}" srcId="{DE24659E-4A59-4B98-8367-410BAAAD0F13}" destId="{B9DD305E-B2F7-4D9F-890C-6AAF2861F0C9}" srcOrd="0" destOrd="0" parTransId="{2326686C-7F97-4090-B279-FA2D35595FA5}" sibTransId="{2D15CA50-F738-4AE1-94F8-8C98F3D640AC}"/>
    <dgm:cxn modelId="{1980CDDD-B924-254C-86BE-6D15127882EF}" type="presOf" srcId="{BD606AA3-ECC0-49A4-AED7-D866B3ACAE53}" destId="{C5EFAE59-FAC2-2540-8C93-1A0A89F1F4C2}" srcOrd="0" destOrd="0" presId="urn:microsoft.com/office/officeart/2005/8/layout/vProcess5"/>
    <dgm:cxn modelId="{5C24E8E3-85E5-9645-91F4-555E5426300B}" type="presOf" srcId="{DE24659E-4A59-4B98-8367-410BAAAD0F13}" destId="{54E19A7E-A9D2-884C-BB90-70759750ABB2}" srcOrd="0" destOrd="0" presId="urn:microsoft.com/office/officeart/2005/8/layout/vProcess5"/>
    <dgm:cxn modelId="{40BDA0EC-C11C-C249-8933-0B79BE0D214B}" type="presOf" srcId="{15027D07-9549-4C97-A7DC-A455FA9E10FD}" destId="{5D07D085-5F0B-9B4F-932C-2F9823172CDE}" srcOrd="0" destOrd="0" presId="urn:microsoft.com/office/officeart/2005/8/layout/vProcess5"/>
    <dgm:cxn modelId="{11E41C62-C4CB-8B4D-BA76-7C07473C4724}" type="presParOf" srcId="{54E19A7E-A9D2-884C-BB90-70759750ABB2}" destId="{83C20713-BB96-3D45-8E7A-CC9451387BE7}" srcOrd="0" destOrd="0" presId="urn:microsoft.com/office/officeart/2005/8/layout/vProcess5"/>
    <dgm:cxn modelId="{7D64F201-BBAA-4E49-964E-A3361DCCC325}" type="presParOf" srcId="{54E19A7E-A9D2-884C-BB90-70759750ABB2}" destId="{6D2F11F3-B5BD-914A-B377-36179EEFF091}" srcOrd="1" destOrd="0" presId="urn:microsoft.com/office/officeart/2005/8/layout/vProcess5"/>
    <dgm:cxn modelId="{34517314-E7C4-8640-992F-387F37CD7C1D}" type="presParOf" srcId="{54E19A7E-A9D2-884C-BB90-70759750ABB2}" destId="{5D07D085-5F0B-9B4F-932C-2F9823172CDE}" srcOrd="2" destOrd="0" presId="urn:microsoft.com/office/officeart/2005/8/layout/vProcess5"/>
    <dgm:cxn modelId="{1D4E434B-F067-2342-969F-921CB23B09C1}" type="presParOf" srcId="{54E19A7E-A9D2-884C-BB90-70759750ABB2}" destId="{E8A9153E-CBF5-8349-B5E5-9E3A201083FD}" srcOrd="3" destOrd="0" presId="urn:microsoft.com/office/officeart/2005/8/layout/vProcess5"/>
    <dgm:cxn modelId="{4772CDE9-CDFA-8E4E-A475-35CF4550C542}" type="presParOf" srcId="{54E19A7E-A9D2-884C-BB90-70759750ABB2}" destId="{22A74895-3F88-B541-8A77-811237946F9D}" srcOrd="4" destOrd="0" presId="urn:microsoft.com/office/officeart/2005/8/layout/vProcess5"/>
    <dgm:cxn modelId="{77364BE3-CBAE-2440-8C4B-C06FEE16C5F6}" type="presParOf" srcId="{54E19A7E-A9D2-884C-BB90-70759750ABB2}" destId="{C5EFAE59-FAC2-2540-8C93-1A0A89F1F4C2}" srcOrd="5" destOrd="0" presId="urn:microsoft.com/office/officeart/2005/8/layout/vProcess5"/>
    <dgm:cxn modelId="{9C326AED-CABE-9E45-8673-8B853F205139}" type="presParOf" srcId="{54E19A7E-A9D2-884C-BB90-70759750ABB2}" destId="{7EDFD868-8BBD-4C4C-9510-59BC2EE32B27}" srcOrd="6" destOrd="0" presId="urn:microsoft.com/office/officeart/2005/8/layout/vProcess5"/>
    <dgm:cxn modelId="{01A936CD-2EFE-C143-823A-01D291FE58B4}" type="presParOf" srcId="{54E19A7E-A9D2-884C-BB90-70759750ABB2}" destId="{143720CF-C655-A64B-84C4-3555C3FD4480}" srcOrd="7" destOrd="0" presId="urn:microsoft.com/office/officeart/2005/8/layout/vProcess5"/>
    <dgm:cxn modelId="{08D49681-A59E-994B-A9F5-7F7FAB1643EA}" type="presParOf" srcId="{54E19A7E-A9D2-884C-BB90-70759750ABB2}" destId="{0FF08DFA-C4F3-E84D-9AF1-F36966DC4D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5E7203-4F9F-4678-AFD3-C6D193FAC4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C4FE27-1D5E-484B-A3FD-BD2B7581C822}">
      <dgm:prSet/>
      <dgm:spPr/>
      <dgm:t>
        <a:bodyPr/>
        <a:lstStyle/>
        <a:p>
          <a:r>
            <a:rPr lang="en-US"/>
            <a:t>Study to get A’s on a test</a:t>
          </a:r>
        </a:p>
      </dgm:t>
    </dgm:pt>
    <dgm:pt modelId="{FC1955FB-BDCB-4927-95D4-F569C3FE50FE}" type="parTrans" cxnId="{5047F3D8-ACA3-4B76-A9A7-02684A1DC4B2}">
      <dgm:prSet/>
      <dgm:spPr/>
      <dgm:t>
        <a:bodyPr/>
        <a:lstStyle/>
        <a:p>
          <a:endParaRPr lang="en-US"/>
        </a:p>
      </dgm:t>
    </dgm:pt>
    <dgm:pt modelId="{57666CE3-D20A-4C7B-B877-3FB18B24F1C8}" type="sibTrans" cxnId="{5047F3D8-ACA3-4B76-A9A7-02684A1DC4B2}">
      <dgm:prSet/>
      <dgm:spPr/>
      <dgm:t>
        <a:bodyPr/>
        <a:lstStyle/>
        <a:p>
          <a:endParaRPr lang="en-US"/>
        </a:p>
      </dgm:t>
    </dgm:pt>
    <dgm:pt modelId="{20548E8C-C8C8-4E83-87F3-F1CFD5BF5B6B}">
      <dgm:prSet/>
      <dgm:spPr/>
      <dgm:t>
        <a:bodyPr/>
        <a:lstStyle/>
        <a:p>
          <a:r>
            <a:rPr lang="en-US"/>
            <a:t>Complete homework </a:t>
          </a:r>
        </a:p>
      </dgm:t>
    </dgm:pt>
    <dgm:pt modelId="{C06AD2C6-B19E-4C1F-8B89-A668DA348B80}" type="parTrans" cxnId="{2ACD363A-3AD6-44D0-AF50-A910437270C9}">
      <dgm:prSet/>
      <dgm:spPr/>
      <dgm:t>
        <a:bodyPr/>
        <a:lstStyle/>
        <a:p>
          <a:endParaRPr lang="en-US"/>
        </a:p>
      </dgm:t>
    </dgm:pt>
    <dgm:pt modelId="{0C511392-726A-4037-B741-A05B1D0FF4B1}" type="sibTrans" cxnId="{2ACD363A-3AD6-44D0-AF50-A910437270C9}">
      <dgm:prSet/>
      <dgm:spPr/>
      <dgm:t>
        <a:bodyPr/>
        <a:lstStyle/>
        <a:p>
          <a:endParaRPr lang="en-US"/>
        </a:p>
      </dgm:t>
    </dgm:pt>
    <dgm:pt modelId="{3360035B-A181-4A7F-983A-50B0F8E5AEA5}">
      <dgm:prSet/>
      <dgm:spPr/>
      <dgm:t>
        <a:bodyPr/>
        <a:lstStyle/>
        <a:p>
          <a:r>
            <a:rPr lang="en-US"/>
            <a:t>Read books for class</a:t>
          </a:r>
        </a:p>
      </dgm:t>
    </dgm:pt>
    <dgm:pt modelId="{FC8BE1F1-D877-43A7-B151-4E2AF023EB18}" type="parTrans" cxnId="{0C41CB14-866A-4C05-8872-D30744C3D44B}">
      <dgm:prSet/>
      <dgm:spPr/>
      <dgm:t>
        <a:bodyPr/>
        <a:lstStyle/>
        <a:p>
          <a:endParaRPr lang="en-US"/>
        </a:p>
      </dgm:t>
    </dgm:pt>
    <dgm:pt modelId="{40B8F4D0-57B9-4A28-AAB2-9D69CBD2926F}" type="sibTrans" cxnId="{0C41CB14-866A-4C05-8872-D30744C3D44B}">
      <dgm:prSet/>
      <dgm:spPr/>
      <dgm:t>
        <a:bodyPr/>
        <a:lstStyle/>
        <a:p>
          <a:endParaRPr lang="en-US"/>
        </a:p>
      </dgm:t>
    </dgm:pt>
    <dgm:pt modelId="{1838C3EA-E75A-41B2-B9D5-1EDB446A4005}">
      <dgm:prSet/>
      <dgm:spPr/>
      <dgm:t>
        <a:bodyPr/>
        <a:lstStyle/>
        <a:p>
          <a:r>
            <a:rPr lang="en-US"/>
            <a:t>Write essays/papers</a:t>
          </a:r>
        </a:p>
      </dgm:t>
    </dgm:pt>
    <dgm:pt modelId="{E5949F58-B4D6-48F6-8D66-678D3EEB0FCA}" type="parTrans" cxnId="{EC3A2CE6-C030-4440-BE59-E266B239B86C}">
      <dgm:prSet/>
      <dgm:spPr/>
      <dgm:t>
        <a:bodyPr/>
        <a:lstStyle/>
        <a:p>
          <a:endParaRPr lang="en-US"/>
        </a:p>
      </dgm:t>
    </dgm:pt>
    <dgm:pt modelId="{4753F291-92FB-41F9-8EC1-F7D603A9384A}" type="sibTrans" cxnId="{EC3A2CE6-C030-4440-BE59-E266B239B86C}">
      <dgm:prSet/>
      <dgm:spPr/>
      <dgm:t>
        <a:bodyPr/>
        <a:lstStyle/>
        <a:p>
          <a:endParaRPr lang="en-US"/>
        </a:p>
      </dgm:t>
    </dgm:pt>
    <dgm:pt modelId="{06C2C601-E4EA-455A-91C7-BA665E6BE45A}" type="pres">
      <dgm:prSet presAssocID="{E05E7203-4F9F-4678-AFD3-C6D193FAC462}" presName="root" presStyleCnt="0">
        <dgm:presLayoutVars>
          <dgm:dir/>
          <dgm:resizeHandles val="exact"/>
        </dgm:presLayoutVars>
      </dgm:prSet>
      <dgm:spPr/>
    </dgm:pt>
    <dgm:pt modelId="{6ADAE2A5-00AE-4FD6-9FA8-BB2405D4F688}" type="pres">
      <dgm:prSet presAssocID="{A4C4FE27-1D5E-484B-A3FD-BD2B7581C822}" presName="compNode" presStyleCnt="0"/>
      <dgm:spPr/>
    </dgm:pt>
    <dgm:pt modelId="{A44A9DAF-4F14-43B8-BE63-1D23896E8D08}" type="pres">
      <dgm:prSet presAssocID="{A4C4FE27-1D5E-484B-A3FD-BD2B7581C822}" presName="bgRect" presStyleLbl="bgShp" presStyleIdx="0" presStyleCnt="4"/>
      <dgm:spPr/>
    </dgm:pt>
    <dgm:pt modelId="{F32232B0-D8AF-44AC-BC5A-7ACA45847607}" type="pres">
      <dgm:prSet presAssocID="{A4C4FE27-1D5E-484B-A3FD-BD2B7581C8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066521-B489-4036-8AA1-6F0009AC9366}" type="pres">
      <dgm:prSet presAssocID="{A4C4FE27-1D5E-484B-A3FD-BD2B7581C822}" presName="spaceRect" presStyleCnt="0"/>
      <dgm:spPr/>
    </dgm:pt>
    <dgm:pt modelId="{8D2C60DE-DB31-4F3C-A750-B55EDBA2D888}" type="pres">
      <dgm:prSet presAssocID="{A4C4FE27-1D5E-484B-A3FD-BD2B7581C822}" presName="parTx" presStyleLbl="revTx" presStyleIdx="0" presStyleCnt="4">
        <dgm:presLayoutVars>
          <dgm:chMax val="0"/>
          <dgm:chPref val="0"/>
        </dgm:presLayoutVars>
      </dgm:prSet>
      <dgm:spPr/>
    </dgm:pt>
    <dgm:pt modelId="{4F59DE3A-8B67-48AC-9036-9C218C47A08A}" type="pres">
      <dgm:prSet presAssocID="{57666CE3-D20A-4C7B-B877-3FB18B24F1C8}" presName="sibTrans" presStyleCnt="0"/>
      <dgm:spPr/>
    </dgm:pt>
    <dgm:pt modelId="{87FD1DE1-79AB-47D5-A67E-43BA05974DD8}" type="pres">
      <dgm:prSet presAssocID="{20548E8C-C8C8-4E83-87F3-F1CFD5BF5B6B}" presName="compNode" presStyleCnt="0"/>
      <dgm:spPr/>
    </dgm:pt>
    <dgm:pt modelId="{02E61048-2F28-40B0-92DE-5C4CFDBE3ACF}" type="pres">
      <dgm:prSet presAssocID="{20548E8C-C8C8-4E83-87F3-F1CFD5BF5B6B}" presName="bgRect" presStyleLbl="bgShp" presStyleIdx="1" presStyleCnt="4"/>
      <dgm:spPr/>
    </dgm:pt>
    <dgm:pt modelId="{C5E396AB-01F6-4E92-96BA-1627CDAE855F}" type="pres">
      <dgm:prSet presAssocID="{20548E8C-C8C8-4E83-87F3-F1CFD5BF5B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6CE4190-FD5F-417E-B505-519D11F0ABCD}" type="pres">
      <dgm:prSet presAssocID="{20548E8C-C8C8-4E83-87F3-F1CFD5BF5B6B}" presName="spaceRect" presStyleCnt="0"/>
      <dgm:spPr/>
    </dgm:pt>
    <dgm:pt modelId="{D5C69626-F05D-4B7A-842D-027D65D4149E}" type="pres">
      <dgm:prSet presAssocID="{20548E8C-C8C8-4E83-87F3-F1CFD5BF5B6B}" presName="parTx" presStyleLbl="revTx" presStyleIdx="1" presStyleCnt="4">
        <dgm:presLayoutVars>
          <dgm:chMax val="0"/>
          <dgm:chPref val="0"/>
        </dgm:presLayoutVars>
      </dgm:prSet>
      <dgm:spPr/>
    </dgm:pt>
    <dgm:pt modelId="{82EEF7FD-C289-4724-9CD9-AB7BC45DBF42}" type="pres">
      <dgm:prSet presAssocID="{0C511392-726A-4037-B741-A05B1D0FF4B1}" presName="sibTrans" presStyleCnt="0"/>
      <dgm:spPr/>
    </dgm:pt>
    <dgm:pt modelId="{C24D0DEB-7303-41F7-AFC7-436BA87ECA1C}" type="pres">
      <dgm:prSet presAssocID="{3360035B-A181-4A7F-983A-50B0F8E5AEA5}" presName="compNode" presStyleCnt="0"/>
      <dgm:spPr/>
    </dgm:pt>
    <dgm:pt modelId="{C168D8DE-95E4-45E9-B760-FE3F2311C1DA}" type="pres">
      <dgm:prSet presAssocID="{3360035B-A181-4A7F-983A-50B0F8E5AEA5}" presName="bgRect" presStyleLbl="bgShp" presStyleIdx="2" presStyleCnt="4"/>
      <dgm:spPr/>
    </dgm:pt>
    <dgm:pt modelId="{65AF31FA-7DA7-4F11-919E-EF5A7008DDEF}" type="pres">
      <dgm:prSet presAssocID="{3360035B-A181-4A7F-983A-50B0F8E5AE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364B866-FFA7-4F82-8F8B-E1F771DADD71}" type="pres">
      <dgm:prSet presAssocID="{3360035B-A181-4A7F-983A-50B0F8E5AEA5}" presName="spaceRect" presStyleCnt="0"/>
      <dgm:spPr/>
    </dgm:pt>
    <dgm:pt modelId="{F1596334-A8E1-48B6-9F0E-8295F8344778}" type="pres">
      <dgm:prSet presAssocID="{3360035B-A181-4A7F-983A-50B0F8E5AEA5}" presName="parTx" presStyleLbl="revTx" presStyleIdx="2" presStyleCnt="4">
        <dgm:presLayoutVars>
          <dgm:chMax val="0"/>
          <dgm:chPref val="0"/>
        </dgm:presLayoutVars>
      </dgm:prSet>
      <dgm:spPr/>
    </dgm:pt>
    <dgm:pt modelId="{9126262A-8EBA-4E5B-91CD-D1BAED2ADFC9}" type="pres">
      <dgm:prSet presAssocID="{40B8F4D0-57B9-4A28-AAB2-9D69CBD2926F}" presName="sibTrans" presStyleCnt="0"/>
      <dgm:spPr/>
    </dgm:pt>
    <dgm:pt modelId="{6903D61A-C788-453A-8675-DA3A1F3C8099}" type="pres">
      <dgm:prSet presAssocID="{1838C3EA-E75A-41B2-B9D5-1EDB446A4005}" presName="compNode" presStyleCnt="0"/>
      <dgm:spPr/>
    </dgm:pt>
    <dgm:pt modelId="{C25F2F2E-F1B8-4F27-84CE-15D79A37A347}" type="pres">
      <dgm:prSet presAssocID="{1838C3EA-E75A-41B2-B9D5-1EDB446A4005}" presName="bgRect" presStyleLbl="bgShp" presStyleIdx="3" presStyleCnt="4"/>
      <dgm:spPr/>
    </dgm:pt>
    <dgm:pt modelId="{0DBE5839-1410-454B-9BBF-BB21FBCA057B}" type="pres">
      <dgm:prSet presAssocID="{1838C3EA-E75A-41B2-B9D5-1EDB446A40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5C0714C-7BCB-437B-A1B5-7AEEC7460C9A}" type="pres">
      <dgm:prSet presAssocID="{1838C3EA-E75A-41B2-B9D5-1EDB446A4005}" presName="spaceRect" presStyleCnt="0"/>
      <dgm:spPr/>
    </dgm:pt>
    <dgm:pt modelId="{406068DA-ECC3-4CF0-9445-7C87C69C4632}" type="pres">
      <dgm:prSet presAssocID="{1838C3EA-E75A-41B2-B9D5-1EDB446A40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41CB14-866A-4C05-8872-D30744C3D44B}" srcId="{E05E7203-4F9F-4678-AFD3-C6D193FAC462}" destId="{3360035B-A181-4A7F-983A-50B0F8E5AEA5}" srcOrd="2" destOrd="0" parTransId="{FC8BE1F1-D877-43A7-B151-4E2AF023EB18}" sibTransId="{40B8F4D0-57B9-4A28-AAB2-9D69CBD2926F}"/>
    <dgm:cxn modelId="{514A0626-EA56-4151-A100-84AF66C8C927}" type="presOf" srcId="{20548E8C-C8C8-4E83-87F3-F1CFD5BF5B6B}" destId="{D5C69626-F05D-4B7A-842D-027D65D4149E}" srcOrd="0" destOrd="0" presId="urn:microsoft.com/office/officeart/2018/2/layout/IconVerticalSolidList"/>
    <dgm:cxn modelId="{2ACD363A-3AD6-44D0-AF50-A910437270C9}" srcId="{E05E7203-4F9F-4678-AFD3-C6D193FAC462}" destId="{20548E8C-C8C8-4E83-87F3-F1CFD5BF5B6B}" srcOrd="1" destOrd="0" parTransId="{C06AD2C6-B19E-4C1F-8B89-A668DA348B80}" sibTransId="{0C511392-726A-4037-B741-A05B1D0FF4B1}"/>
    <dgm:cxn modelId="{13EAFA3D-A17F-4BD4-A83C-F444B376D589}" type="presOf" srcId="{E05E7203-4F9F-4678-AFD3-C6D193FAC462}" destId="{06C2C601-E4EA-455A-91C7-BA665E6BE45A}" srcOrd="0" destOrd="0" presId="urn:microsoft.com/office/officeart/2018/2/layout/IconVerticalSolidList"/>
    <dgm:cxn modelId="{CC19E743-54B2-4FCE-A50E-05ACE6D5F843}" type="presOf" srcId="{A4C4FE27-1D5E-484B-A3FD-BD2B7581C822}" destId="{8D2C60DE-DB31-4F3C-A750-B55EDBA2D888}" srcOrd="0" destOrd="0" presId="urn:microsoft.com/office/officeart/2018/2/layout/IconVerticalSolidList"/>
    <dgm:cxn modelId="{22661F9F-62F7-4171-83B7-53764F74DD1C}" type="presOf" srcId="{1838C3EA-E75A-41B2-B9D5-1EDB446A4005}" destId="{406068DA-ECC3-4CF0-9445-7C87C69C4632}" srcOrd="0" destOrd="0" presId="urn:microsoft.com/office/officeart/2018/2/layout/IconVerticalSolidList"/>
    <dgm:cxn modelId="{C3E669B9-2A84-4812-8F5E-08D33961FB8A}" type="presOf" srcId="{3360035B-A181-4A7F-983A-50B0F8E5AEA5}" destId="{F1596334-A8E1-48B6-9F0E-8295F8344778}" srcOrd="0" destOrd="0" presId="urn:microsoft.com/office/officeart/2018/2/layout/IconVerticalSolidList"/>
    <dgm:cxn modelId="{5047F3D8-ACA3-4B76-A9A7-02684A1DC4B2}" srcId="{E05E7203-4F9F-4678-AFD3-C6D193FAC462}" destId="{A4C4FE27-1D5E-484B-A3FD-BD2B7581C822}" srcOrd="0" destOrd="0" parTransId="{FC1955FB-BDCB-4927-95D4-F569C3FE50FE}" sibTransId="{57666CE3-D20A-4C7B-B877-3FB18B24F1C8}"/>
    <dgm:cxn modelId="{EC3A2CE6-C030-4440-BE59-E266B239B86C}" srcId="{E05E7203-4F9F-4678-AFD3-C6D193FAC462}" destId="{1838C3EA-E75A-41B2-B9D5-1EDB446A4005}" srcOrd="3" destOrd="0" parTransId="{E5949F58-B4D6-48F6-8D66-678D3EEB0FCA}" sibTransId="{4753F291-92FB-41F9-8EC1-F7D603A9384A}"/>
    <dgm:cxn modelId="{4181C3FE-94E5-49FD-9392-9EDD84F4754F}" type="presParOf" srcId="{06C2C601-E4EA-455A-91C7-BA665E6BE45A}" destId="{6ADAE2A5-00AE-4FD6-9FA8-BB2405D4F688}" srcOrd="0" destOrd="0" presId="urn:microsoft.com/office/officeart/2018/2/layout/IconVerticalSolidList"/>
    <dgm:cxn modelId="{AB5C18F8-D195-453F-85C7-5A90D3CE495D}" type="presParOf" srcId="{6ADAE2A5-00AE-4FD6-9FA8-BB2405D4F688}" destId="{A44A9DAF-4F14-43B8-BE63-1D23896E8D08}" srcOrd="0" destOrd="0" presId="urn:microsoft.com/office/officeart/2018/2/layout/IconVerticalSolidList"/>
    <dgm:cxn modelId="{9D42E55B-4D09-41D0-AF91-85C4D7D30440}" type="presParOf" srcId="{6ADAE2A5-00AE-4FD6-9FA8-BB2405D4F688}" destId="{F32232B0-D8AF-44AC-BC5A-7ACA45847607}" srcOrd="1" destOrd="0" presId="urn:microsoft.com/office/officeart/2018/2/layout/IconVerticalSolidList"/>
    <dgm:cxn modelId="{9F3163A8-2A33-48A3-BD3B-87F29117BDE6}" type="presParOf" srcId="{6ADAE2A5-00AE-4FD6-9FA8-BB2405D4F688}" destId="{22066521-B489-4036-8AA1-6F0009AC9366}" srcOrd="2" destOrd="0" presId="urn:microsoft.com/office/officeart/2018/2/layout/IconVerticalSolidList"/>
    <dgm:cxn modelId="{E3F4CBF3-4861-44BE-BF75-83218A6167A6}" type="presParOf" srcId="{6ADAE2A5-00AE-4FD6-9FA8-BB2405D4F688}" destId="{8D2C60DE-DB31-4F3C-A750-B55EDBA2D888}" srcOrd="3" destOrd="0" presId="urn:microsoft.com/office/officeart/2018/2/layout/IconVerticalSolidList"/>
    <dgm:cxn modelId="{527EE803-FEB3-4119-B19C-0D8D138B6EE2}" type="presParOf" srcId="{06C2C601-E4EA-455A-91C7-BA665E6BE45A}" destId="{4F59DE3A-8B67-48AC-9036-9C218C47A08A}" srcOrd="1" destOrd="0" presId="urn:microsoft.com/office/officeart/2018/2/layout/IconVerticalSolidList"/>
    <dgm:cxn modelId="{8B696C21-76B1-4207-AFCD-41D27063EA2D}" type="presParOf" srcId="{06C2C601-E4EA-455A-91C7-BA665E6BE45A}" destId="{87FD1DE1-79AB-47D5-A67E-43BA05974DD8}" srcOrd="2" destOrd="0" presId="urn:microsoft.com/office/officeart/2018/2/layout/IconVerticalSolidList"/>
    <dgm:cxn modelId="{87616008-1981-4347-95A9-CDA47361AB9B}" type="presParOf" srcId="{87FD1DE1-79AB-47D5-A67E-43BA05974DD8}" destId="{02E61048-2F28-40B0-92DE-5C4CFDBE3ACF}" srcOrd="0" destOrd="0" presId="urn:microsoft.com/office/officeart/2018/2/layout/IconVerticalSolidList"/>
    <dgm:cxn modelId="{F58E3147-F36A-4AE3-85A6-88D979F520A1}" type="presParOf" srcId="{87FD1DE1-79AB-47D5-A67E-43BA05974DD8}" destId="{C5E396AB-01F6-4E92-96BA-1627CDAE855F}" srcOrd="1" destOrd="0" presId="urn:microsoft.com/office/officeart/2018/2/layout/IconVerticalSolidList"/>
    <dgm:cxn modelId="{74DF8223-48C8-4E51-BD46-19AD19705C32}" type="presParOf" srcId="{87FD1DE1-79AB-47D5-A67E-43BA05974DD8}" destId="{C6CE4190-FD5F-417E-B505-519D11F0ABCD}" srcOrd="2" destOrd="0" presId="urn:microsoft.com/office/officeart/2018/2/layout/IconVerticalSolidList"/>
    <dgm:cxn modelId="{AD825446-2E06-4DAD-9E19-A7D3A2D1BB92}" type="presParOf" srcId="{87FD1DE1-79AB-47D5-A67E-43BA05974DD8}" destId="{D5C69626-F05D-4B7A-842D-027D65D4149E}" srcOrd="3" destOrd="0" presId="urn:microsoft.com/office/officeart/2018/2/layout/IconVerticalSolidList"/>
    <dgm:cxn modelId="{FD60EE60-9BAA-4EDB-82A1-0467B0E5AB17}" type="presParOf" srcId="{06C2C601-E4EA-455A-91C7-BA665E6BE45A}" destId="{82EEF7FD-C289-4724-9CD9-AB7BC45DBF42}" srcOrd="3" destOrd="0" presId="urn:microsoft.com/office/officeart/2018/2/layout/IconVerticalSolidList"/>
    <dgm:cxn modelId="{DF38CC2D-024D-43F2-8089-27C0CE140624}" type="presParOf" srcId="{06C2C601-E4EA-455A-91C7-BA665E6BE45A}" destId="{C24D0DEB-7303-41F7-AFC7-436BA87ECA1C}" srcOrd="4" destOrd="0" presId="urn:microsoft.com/office/officeart/2018/2/layout/IconVerticalSolidList"/>
    <dgm:cxn modelId="{CC3A7865-84DE-4844-AC8A-C96C89BD9743}" type="presParOf" srcId="{C24D0DEB-7303-41F7-AFC7-436BA87ECA1C}" destId="{C168D8DE-95E4-45E9-B760-FE3F2311C1DA}" srcOrd="0" destOrd="0" presId="urn:microsoft.com/office/officeart/2018/2/layout/IconVerticalSolidList"/>
    <dgm:cxn modelId="{6DFFB818-0416-492B-B92E-7D400AB28F32}" type="presParOf" srcId="{C24D0DEB-7303-41F7-AFC7-436BA87ECA1C}" destId="{65AF31FA-7DA7-4F11-919E-EF5A7008DDEF}" srcOrd="1" destOrd="0" presId="urn:microsoft.com/office/officeart/2018/2/layout/IconVerticalSolidList"/>
    <dgm:cxn modelId="{13B99D57-5AE2-4F4C-8434-0DD984DF6F1E}" type="presParOf" srcId="{C24D0DEB-7303-41F7-AFC7-436BA87ECA1C}" destId="{D364B866-FFA7-4F82-8F8B-E1F771DADD71}" srcOrd="2" destOrd="0" presId="urn:microsoft.com/office/officeart/2018/2/layout/IconVerticalSolidList"/>
    <dgm:cxn modelId="{553B7791-545A-4CDF-9018-2F3515D82E78}" type="presParOf" srcId="{C24D0DEB-7303-41F7-AFC7-436BA87ECA1C}" destId="{F1596334-A8E1-48B6-9F0E-8295F8344778}" srcOrd="3" destOrd="0" presId="urn:microsoft.com/office/officeart/2018/2/layout/IconVerticalSolidList"/>
    <dgm:cxn modelId="{F1765454-F3B0-4441-B9BF-2D9FF04F2443}" type="presParOf" srcId="{06C2C601-E4EA-455A-91C7-BA665E6BE45A}" destId="{9126262A-8EBA-4E5B-91CD-D1BAED2ADFC9}" srcOrd="5" destOrd="0" presId="urn:microsoft.com/office/officeart/2018/2/layout/IconVerticalSolidList"/>
    <dgm:cxn modelId="{180B4554-B486-41B8-BFEC-62C708A8AF90}" type="presParOf" srcId="{06C2C601-E4EA-455A-91C7-BA665E6BE45A}" destId="{6903D61A-C788-453A-8675-DA3A1F3C8099}" srcOrd="6" destOrd="0" presId="urn:microsoft.com/office/officeart/2018/2/layout/IconVerticalSolidList"/>
    <dgm:cxn modelId="{4727B5C1-709D-4120-886B-02BEBA16C8EF}" type="presParOf" srcId="{6903D61A-C788-453A-8675-DA3A1F3C8099}" destId="{C25F2F2E-F1B8-4F27-84CE-15D79A37A347}" srcOrd="0" destOrd="0" presId="urn:microsoft.com/office/officeart/2018/2/layout/IconVerticalSolidList"/>
    <dgm:cxn modelId="{9D1203DA-A0F0-4201-A957-0D3D207A9BD7}" type="presParOf" srcId="{6903D61A-C788-453A-8675-DA3A1F3C8099}" destId="{0DBE5839-1410-454B-9BBF-BB21FBCA057B}" srcOrd="1" destOrd="0" presId="urn:microsoft.com/office/officeart/2018/2/layout/IconVerticalSolidList"/>
    <dgm:cxn modelId="{1AB2DF32-4199-46E7-9E24-EB42B8DC36CF}" type="presParOf" srcId="{6903D61A-C788-453A-8675-DA3A1F3C8099}" destId="{15C0714C-7BCB-437B-A1B5-7AEEC7460C9A}" srcOrd="2" destOrd="0" presId="urn:microsoft.com/office/officeart/2018/2/layout/IconVerticalSolidList"/>
    <dgm:cxn modelId="{F300A549-A785-4910-B822-3AA87C08C7F0}" type="presParOf" srcId="{6903D61A-C788-453A-8675-DA3A1F3C8099}" destId="{406068DA-ECC3-4CF0-9445-7C87C69C46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189B12-1B7B-4ADC-A66C-98C496A8991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2DE38F-2B9D-4154-BCE5-1B51533F4491}">
      <dgm:prSet/>
      <dgm:spPr/>
      <dgm:t>
        <a:bodyPr/>
        <a:lstStyle/>
        <a:p>
          <a:pPr>
            <a:defRPr cap="all"/>
          </a:pPr>
          <a:r>
            <a:rPr lang="en-US"/>
            <a:t>Use a planner or calendar</a:t>
          </a:r>
        </a:p>
      </dgm:t>
    </dgm:pt>
    <dgm:pt modelId="{811F4848-DC70-4FA3-8C4C-FD608402954E}" type="parTrans" cxnId="{C7558864-5765-4310-8D0C-C4140D5D3179}">
      <dgm:prSet/>
      <dgm:spPr/>
      <dgm:t>
        <a:bodyPr/>
        <a:lstStyle/>
        <a:p>
          <a:endParaRPr lang="en-US"/>
        </a:p>
      </dgm:t>
    </dgm:pt>
    <dgm:pt modelId="{42B12B05-DBBB-4ABC-A71B-388AC9F4F546}" type="sibTrans" cxnId="{C7558864-5765-4310-8D0C-C4140D5D3179}">
      <dgm:prSet/>
      <dgm:spPr/>
      <dgm:t>
        <a:bodyPr/>
        <a:lstStyle/>
        <a:p>
          <a:endParaRPr lang="en-US"/>
        </a:p>
      </dgm:t>
    </dgm:pt>
    <dgm:pt modelId="{0BC472D5-64BF-4367-8574-5AD49942A873}">
      <dgm:prSet/>
      <dgm:spPr/>
      <dgm:t>
        <a:bodyPr/>
        <a:lstStyle/>
        <a:p>
          <a:pPr>
            <a:defRPr cap="all"/>
          </a:pPr>
          <a:r>
            <a:rPr lang="en-US"/>
            <a:t>Complete homework on the day it is assigned/taught in class</a:t>
          </a:r>
        </a:p>
      </dgm:t>
    </dgm:pt>
    <dgm:pt modelId="{364CDDA6-1F1C-44C8-88A9-90634C8308D7}" type="parTrans" cxnId="{D72F7F63-CB1D-491D-BD42-F79B30686F5A}">
      <dgm:prSet/>
      <dgm:spPr/>
      <dgm:t>
        <a:bodyPr/>
        <a:lstStyle/>
        <a:p>
          <a:endParaRPr lang="en-US"/>
        </a:p>
      </dgm:t>
    </dgm:pt>
    <dgm:pt modelId="{41681664-4EB9-4CC7-B7E1-578D7D78D30A}" type="sibTrans" cxnId="{D72F7F63-CB1D-491D-BD42-F79B30686F5A}">
      <dgm:prSet/>
      <dgm:spPr/>
      <dgm:t>
        <a:bodyPr/>
        <a:lstStyle/>
        <a:p>
          <a:endParaRPr lang="en-US"/>
        </a:p>
      </dgm:t>
    </dgm:pt>
    <dgm:pt modelId="{BC8F11C1-825C-4D4C-B6BF-63D1341D59B3}">
      <dgm:prSet/>
      <dgm:spPr/>
      <dgm:t>
        <a:bodyPr/>
        <a:lstStyle/>
        <a:p>
          <a:pPr>
            <a:defRPr cap="all"/>
          </a:pPr>
          <a:r>
            <a:rPr lang="en-US"/>
            <a:t>Set aside a specific time for work</a:t>
          </a:r>
        </a:p>
      </dgm:t>
    </dgm:pt>
    <dgm:pt modelId="{1AC35ACB-2E97-465E-A968-6BA91C5041DE}" type="parTrans" cxnId="{5DE94BEA-7DA5-4DE5-A4A6-3F08C42F2C6E}">
      <dgm:prSet/>
      <dgm:spPr/>
      <dgm:t>
        <a:bodyPr/>
        <a:lstStyle/>
        <a:p>
          <a:endParaRPr lang="en-US"/>
        </a:p>
      </dgm:t>
    </dgm:pt>
    <dgm:pt modelId="{140D9E84-A6AA-4ADE-9DE4-0881BFBAAA73}" type="sibTrans" cxnId="{5DE94BEA-7DA5-4DE5-A4A6-3F08C42F2C6E}">
      <dgm:prSet/>
      <dgm:spPr/>
      <dgm:t>
        <a:bodyPr/>
        <a:lstStyle/>
        <a:p>
          <a:endParaRPr lang="en-US"/>
        </a:p>
      </dgm:t>
    </dgm:pt>
    <dgm:pt modelId="{6405C4D6-EAD5-4886-9544-339C9F94004B}">
      <dgm:prSet/>
      <dgm:spPr/>
      <dgm:t>
        <a:bodyPr/>
        <a:lstStyle/>
        <a:p>
          <a:pPr>
            <a:defRPr cap="all"/>
          </a:pPr>
          <a:r>
            <a:rPr lang="en-US"/>
            <a:t>Set aside a specific area to do your work</a:t>
          </a:r>
        </a:p>
      </dgm:t>
    </dgm:pt>
    <dgm:pt modelId="{62B8B533-C14D-48E7-A013-5E5554B281A6}" type="parTrans" cxnId="{30808C59-7E3F-45BF-8038-943CEA50DC56}">
      <dgm:prSet/>
      <dgm:spPr/>
      <dgm:t>
        <a:bodyPr/>
        <a:lstStyle/>
        <a:p>
          <a:endParaRPr lang="en-US"/>
        </a:p>
      </dgm:t>
    </dgm:pt>
    <dgm:pt modelId="{98164227-09D8-493A-8B04-B629B4C6FEEF}" type="sibTrans" cxnId="{30808C59-7E3F-45BF-8038-943CEA50DC56}">
      <dgm:prSet/>
      <dgm:spPr/>
      <dgm:t>
        <a:bodyPr/>
        <a:lstStyle/>
        <a:p>
          <a:endParaRPr lang="en-US"/>
        </a:p>
      </dgm:t>
    </dgm:pt>
    <dgm:pt modelId="{5D9B530E-0BEC-4574-825D-24B27EC48176}">
      <dgm:prSet/>
      <dgm:spPr/>
      <dgm:t>
        <a:bodyPr/>
        <a:lstStyle/>
        <a:p>
          <a:pPr>
            <a:defRPr cap="all"/>
          </a:pPr>
          <a:r>
            <a:rPr lang="en-US"/>
            <a:t>Put away the cell phone</a:t>
          </a:r>
        </a:p>
      </dgm:t>
    </dgm:pt>
    <dgm:pt modelId="{D6FA0633-2954-4B68-9082-2CE677B28210}" type="parTrans" cxnId="{CAC2A944-E0DD-426B-B7CB-C653161B3832}">
      <dgm:prSet/>
      <dgm:spPr/>
      <dgm:t>
        <a:bodyPr/>
        <a:lstStyle/>
        <a:p>
          <a:endParaRPr lang="en-US"/>
        </a:p>
      </dgm:t>
    </dgm:pt>
    <dgm:pt modelId="{DA965677-67B6-45A4-8FEF-90F00FBC8382}" type="sibTrans" cxnId="{CAC2A944-E0DD-426B-B7CB-C653161B3832}">
      <dgm:prSet/>
      <dgm:spPr/>
      <dgm:t>
        <a:bodyPr/>
        <a:lstStyle/>
        <a:p>
          <a:endParaRPr lang="en-US"/>
        </a:p>
      </dgm:t>
    </dgm:pt>
    <dgm:pt modelId="{93E09C2D-A0A7-4AA0-A55A-23C60B78AE83}" type="pres">
      <dgm:prSet presAssocID="{16189B12-1B7B-4ADC-A66C-98C496A8991E}" presName="root" presStyleCnt="0">
        <dgm:presLayoutVars>
          <dgm:dir/>
          <dgm:resizeHandles val="exact"/>
        </dgm:presLayoutVars>
      </dgm:prSet>
      <dgm:spPr/>
    </dgm:pt>
    <dgm:pt modelId="{5B319949-210A-4F41-A23F-8145ED7DB8A9}" type="pres">
      <dgm:prSet presAssocID="{8F2DE38F-2B9D-4154-BCE5-1B51533F4491}" presName="compNode" presStyleCnt="0"/>
      <dgm:spPr/>
    </dgm:pt>
    <dgm:pt modelId="{D6569D04-2B4D-426E-97EE-3EC35FF2AD09}" type="pres">
      <dgm:prSet presAssocID="{8F2DE38F-2B9D-4154-BCE5-1B51533F449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55FCA4F-90DF-486D-95AF-C3EB9DA3997C}" type="pres">
      <dgm:prSet presAssocID="{8F2DE38F-2B9D-4154-BCE5-1B51533F449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D4D390D-6BB1-4E4D-855F-C087AFCC7CE8}" type="pres">
      <dgm:prSet presAssocID="{8F2DE38F-2B9D-4154-BCE5-1B51533F4491}" presName="spaceRect" presStyleCnt="0"/>
      <dgm:spPr/>
    </dgm:pt>
    <dgm:pt modelId="{E022ED0C-6A0A-42AE-ACEC-F16943FFCB62}" type="pres">
      <dgm:prSet presAssocID="{8F2DE38F-2B9D-4154-BCE5-1B51533F4491}" presName="textRect" presStyleLbl="revTx" presStyleIdx="0" presStyleCnt="5">
        <dgm:presLayoutVars>
          <dgm:chMax val="1"/>
          <dgm:chPref val="1"/>
        </dgm:presLayoutVars>
      </dgm:prSet>
      <dgm:spPr/>
    </dgm:pt>
    <dgm:pt modelId="{9040C5C2-CEC0-437B-88CE-A11ED95D9A6C}" type="pres">
      <dgm:prSet presAssocID="{42B12B05-DBBB-4ABC-A71B-388AC9F4F546}" presName="sibTrans" presStyleCnt="0"/>
      <dgm:spPr/>
    </dgm:pt>
    <dgm:pt modelId="{6A528FE5-E297-40A6-B531-9F9133FCACDF}" type="pres">
      <dgm:prSet presAssocID="{0BC472D5-64BF-4367-8574-5AD49942A873}" presName="compNode" presStyleCnt="0"/>
      <dgm:spPr/>
    </dgm:pt>
    <dgm:pt modelId="{4301A778-0FCC-4A17-9A90-E7084CA200D6}" type="pres">
      <dgm:prSet presAssocID="{0BC472D5-64BF-4367-8574-5AD49942A87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90D0190-50B1-499C-A356-7766AD07C1F9}" type="pres">
      <dgm:prSet presAssocID="{0BC472D5-64BF-4367-8574-5AD49942A8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B91B9D2-70C7-4FBB-8655-70A9C3FE8D1A}" type="pres">
      <dgm:prSet presAssocID="{0BC472D5-64BF-4367-8574-5AD49942A873}" presName="spaceRect" presStyleCnt="0"/>
      <dgm:spPr/>
    </dgm:pt>
    <dgm:pt modelId="{7E5FC084-3D29-4EC6-95E9-27E171F23C17}" type="pres">
      <dgm:prSet presAssocID="{0BC472D5-64BF-4367-8574-5AD49942A873}" presName="textRect" presStyleLbl="revTx" presStyleIdx="1" presStyleCnt="5">
        <dgm:presLayoutVars>
          <dgm:chMax val="1"/>
          <dgm:chPref val="1"/>
        </dgm:presLayoutVars>
      </dgm:prSet>
      <dgm:spPr/>
    </dgm:pt>
    <dgm:pt modelId="{0FF06876-A12E-45E9-B120-2DD5C4D872B6}" type="pres">
      <dgm:prSet presAssocID="{41681664-4EB9-4CC7-B7E1-578D7D78D30A}" presName="sibTrans" presStyleCnt="0"/>
      <dgm:spPr/>
    </dgm:pt>
    <dgm:pt modelId="{9E73EF6B-814B-471E-8630-35EE849C2F75}" type="pres">
      <dgm:prSet presAssocID="{BC8F11C1-825C-4D4C-B6BF-63D1341D59B3}" presName="compNode" presStyleCnt="0"/>
      <dgm:spPr/>
    </dgm:pt>
    <dgm:pt modelId="{36D5D840-0B57-4356-BFE8-8810725139E0}" type="pres">
      <dgm:prSet presAssocID="{BC8F11C1-825C-4D4C-B6BF-63D1341D59B3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F30D2A1-7384-4CF3-B6D8-24A4F054FCDD}" type="pres">
      <dgm:prSet presAssocID="{BC8F11C1-825C-4D4C-B6BF-63D1341D59B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104A7E9-AEC9-4A1B-A10B-1B69737EEF87}" type="pres">
      <dgm:prSet presAssocID="{BC8F11C1-825C-4D4C-B6BF-63D1341D59B3}" presName="spaceRect" presStyleCnt="0"/>
      <dgm:spPr/>
    </dgm:pt>
    <dgm:pt modelId="{6979B50F-762F-44D5-9EB9-CEA8C250F2E0}" type="pres">
      <dgm:prSet presAssocID="{BC8F11C1-825C-4D4C-B6BF-63D1341D59B3}" presName="textRect" presStyleLbl="revTx" presStyleIdx="2" presStyleCnt="5">
        <dgm:presLayoutVars>
          <dgm:chMax val="1"/>
          <dgm:chPref val="1"/>
        </dgm:presLayoutVars>
      </dgm:prSet>
      <dgm:spPr/>
    </dgm:pt>
    <dgm:pt modelId="{3BA42525-685F-4A03-BCF1-AD668A31CF4A}" type="pres">
      <dgm:prSet presAssocID="{140D9E84-A6AA-4ADE-9DE4-0881BFBAAA73}" presName="sibTrans" presStyleCnt="0"/>
      <dgm:spPr/>
    </dgm:pt>
    <dgm:pt modelId="{90FC2DA9-9CFA-4A68-A55C-A42D6E3DE0BC}" type="pres">
      <dgm:prSet presAssocID="{6405C4D6-EAD5-4886-9544-339C9F94004B}" presName="compNode" presStyleCnt="0"/>
      <dgm:spPr/>
    </dgm:pt>
    <dgm:pt modelId="{8699080D-4A9C-4B2D-94BB-B7546021B782}" type="pres">
      <dgm:prSet presAssocID="{6405C4D6-EAD5-4886-9544-339C9F94004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42F6C6D-6770-4048-820D-E454E1FA77DE}" type="pres">
      <dgm:prSet presAssocID="{6405C4D6-EAD5-4886-9544-339C9F94004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FC5170D-EEAF-4EA8-A61E-BCF9A9B4A629}" type="pres">
      <dgm:prSet presAssocID="{6405C4D6-EAD5-4886-9544-339C9F94004B}" presName="spaceRect" presStyleCnt="0"/>
      <dgm:spPr/>
    </dgm:pt>
    <dgm:pt modelId="{40DC5A8C-9B5F-435C-9A73-CE492216694B}" type="pres">
      <dgm:prSet presAssocID="{6405C4D6-EAD5-4886-9544-339C9F94004B}" presName="textRect" presStyleLbl="revTx" presStyleIdx="3" presStyleCnt="5">
        <dgm:presLayoutVars>
          <dgm:chMax val="1"/>
          <dgm:chPref val="1"/>
        </dgm:presLayoutVars>
      </dgm:prSet>
      <dgm:spPr/>
    </dgm:pt>
    <dgm:pt modelId="{FD565A9F-3662-446B-9C63-0483109886C5}" type="pres">
      <dgm:prSet presAssocID="{98164227-09D8-493A-8B04-B629B4C6FEEF}" presName="sibTrans" presStyleCnt="0"/>
      <dgm:spPr/>
    </dgm:pt>
    <dgm:pt modelId="{B75BC8C0-264E-4924-A489-80BEBFEE743B}" type="pres">
      <dgm:prSet presAssocID="{5D9B530E-0BEC-4574-825D-24B27EC48176}" presName="compNode" presStyleCnt="0"/>
      <dgm:spPr/>
    </dgm:pt>
    <dgm:pt modelId="{6053F694-F0C1-4390-97A5-6CB222880433}" type="pres">
      <dgm:prSet presAssocID="{5D9B530E-0BEC-4574-825D-24B27EC4817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9816C8-2723-4BE9-911B-44F852E2965D}" type="pres">
      <dgm:prSet presAssocID="{5D9B530E-0BEC-4574-825D-24B27EC4817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D2E83F9-FD25-4C85-A175-797230D09E7B}" type="pres">
      <dgm:prSet presAssocID="{5D9B530E-0BEC-4574-825D-24B27EC48176}" presName="spaceRect" presStyleCnt="0"/>
      <dgm:spPr/>
    </dgm:pt>
    <dgm:pt modelId="{F326499B-DA9F-4699-9DA6-A8A629657EC8}" type="pres">
      <dgm:prSet presAssocID="{5D9B530E-0BEC-4574-825D-24B27EC4817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6D08316-1D04-4FBD-A1DF-E77B3E8EADFB}" type="presOf" srcId="{5D9B530E-0BEC-4574-825D-24B27EC48176}" destId="{F326499B-DA9F-4699-9DA6-A8A629657EC8}" srcOrd="0" destOrd="0" presId="urn:microsoft.com/office/officeart/2018/5/layout/IconLeafLabelList"/>
    <dgm:cxn modelId="{6B62FE21-A548-4E5D-B0F8-0F74F6DEC3D8}" type="presOf" srcId="{BC8F11C1-825C-4D4C-B6BF-63D1341D59B3}" destId="{6979B50F-762F-44D5-9EB9-CEA8C250F2E0}" srcOrd="0" destOrd="0" presId="urn:microsoft.com/office/officeart/2018/5/layout/IconLeafLabelList"/>
    <dgm:cxn modelId="{CAC2A944-E0DD-426B-B7CB-C653161B3832}" srcId="{16189B12-1B7B-4ADC-A66C-98C496A8991E}" destId="{5D9B530E-0BEC-4574-825D-24B27EC48176}" srcOrd="4" destOrd="0" parTransId="{D6FA0633-2954-4B68-9082-2CE677B28210}" sibTransId="{DA965677-67B6-45A4-8FEF-90F00FBC8382}"/>
    <dgm:cxn modelId="{30808C59-7E3F-45BF-8038-943CEA50DC56}" srcId="{16189B12-1B7B-4ADC-A66C-98C496A8991E}" destId="{6405C4D6-EAD5-4886-9544-339C9F94004B}" srcOrd="3" destOrd="0" parTransId="{62B8B533-C14D-48E7-A013-5E5554B281A6}" sibTransId="{98164227-09D8-493A-8B04-B629B4C6FEEF}"/>
    <dgm:cxn modelId="{D72F7F63-CB1D-491D-BD42-F79B30686F5A}" srcId="{16189B12-1B7B-4ADC-A66C-98C496A8991E}" destId="{0BC472D5-64BF-4367-8574-5AD49942A873}" srcOrd="1" destOrd="0" parTransId="{364CDDA6-1F1C-44C8-88A9-90634C8308D7}" sibTransId="{41681664-4EB9-4CC7-B7E1-578D7D78D30A}"/>
    <dgm:cxn modelId="{C7558864-5765-4310-8D0C-C4140D5D3179}" srcId="{16189B12-1B7B-4ADC-A66C-98C496A8991E}" destId="{8F2DE38F-2B9D-4154-BCE5-1B51533F4491}" srcOrd="0" destOrd="0" parTransId="{811F4848-DC70-4FA3-8C4C-FD608402954E}" sibTransId="{42B12B05-DBBB-4ABC-A71B-388AC9F4F546}"/>
    <dgm:cxn modelId="{3F9A5272-758D-4ABC-AE5C-A7EF4AC12BA9}" type="presOf" srcId="{8F2DE38F-2B9D-4154-BCE5-1B51533F4491}" destId="{E022ED0C-6A0A-42AE-ACEC-F16943FFCB62}" srcOrd="0" destOrd="0" presId="urn:microsoft.com/office/officeart/2018/5/layout/IconLeafLabelList"/>
    <dgm:cxn modelId="{D9E68F87-EA1C-4EB2-8D6D-F544067204D4}" type="presOf" srcId="{16189B12-1B7B-4ADC-A66C-98C496A8991E}" destId="{93E09C2D-A0A7-4AA0-A55A-23C60B78AE83}" srcOrd="0" destOrd="0" presId="urn:microsoft.com/office/officeart/2018/5/layout/IconLeafLabelList"/>
    <dgm:cxn modelId="{08520EB6-DBF3-4913-BB57-4A9A81FF3071}" type="presOf" srcId="{6405C4D6-EAD5-4886-9544-339C9F94004B}" destId="{40DC5A8C-9B5F-435C-9A73-CE492216694B}" srcOrd="0" destOrd="0" presId="urn:microsoft.com/office/officeart/2018/5/layout/IconLeafLabelList"/>
    <dgm:cxn modelId="{5DE94BEA-7DA5-4DE5-A4A6-3F08C42F2C6E}" srcId="{16189B12-1B7B-4ADC-A66C-98C496A8991E}" destId="{BC8F11C1-825C-4D4C-B6BF-63D1341D59B3}" srcOrd="2" destOrd="0" parTransId="{1AC35ACB-2E97-465E-A968-6BA91C5041DE}" sibTransId="{140D9E84-A6AA-4ADE-9DE4-0881BFBAAA73}"/>
    <dgm:cxn modelId="{6FE032F0-895A-4478-BC2E-CCC797E0C630}" type="presOf" srcId="{0BC472D5-64BF-4367-8574-5AD49942A873}" destId="{7E5FC084-3D29-4EC6-95E9-27E171F23C17}" srcOrd="0" destOrd="0" presId="urn:microsoft.com/office/officeart/2018/5/layout/IconLeafLabelList"/>
    <dgm:cxn modelId="{12D01C5E-F387-4BC7-8224-86BAEBE7389F}" type="presParOf" srcId="{93E09C2D-A0A7-4AA0-A55A-23C60B78AE83}" destId="{5B319949-210A-4F41-A23F-8145ED7DB8A9}" srcOrd="0" destOrd="0" presId="urn:microsoft.com/office/officeart/2018/5/layout/IconLeafLabelList"/>
    <dgm:cxn modelId="{DBD5CD33-9497-485E-9B08-325C6D746E67}" type="presParOf" srcId="{5B319949-210A-4F41-A23F-8145ED7DB8A9}" destId="{D6569D04-2B4D-426E-97EE-3EC35FF2AD09}" srcOrd="0" destOrd="0" presId="urn:microsoft.com/office/officeart/2018/5/layout/IconLeafLabelList"/>
    <dgm:cxn modelId="{C331C675-ED75-468C-87C3-000878E4468E}" type="presParOf" srcId="{5B319949-210A-4F41-A23F-8145ED7DB8A9}" destId="{F55FCA4F-90DF-486D-95AF-C3EB9DA3997C}" srcOrd="1" destOrd="0" presId="urn:microsoft.com/office/officeart/2018/5/layout/IconLeafLabelList"/>
    <dgm:cxn modelId="{20CBEEE0-13B3-4ACD-B3ED-6786F04B7FF2}" type="presParOf" srcId="{5B319949-210A-4F41-A23F-8145ED7DB8A9}" destId="{9D4D390D-6BB1-4E4D-855F-C087AFCC7CE8}" srcOrd="2" destOrd="0" presId="urn:microsoft.com/office/officeart/2018/5/layout/IconLeafLabelList"/>
    <dgm:cxn modelId="{461A7F22-FBD7-436F-9117-44DDE0CFE666}" type="presParOf" srcId="{5B319949-210A-4F41-A23F-8145ED7DB8A9}" destId="{E022ED0C-6A0A-42AE-ACEC-F16943FFCB62}" srcOrd="3" destOrd="0" presId="urn:microsoft.com/office/officeart/2018/5/layout/IconLeafLabelList"/>
    <dgm:cxn modelId="{435B31BE-4079-44E3-8A11-FB21B6DAEEFC}" type="presParOf" srcId="{93E09C2D-A0A7-4AA0-A55A-23C60B78AE83}" destId="{9040C5C2-CEC0-437B-88CE-A11ED95D9A6C}" srcOrd="1" destOrd="0" presId="urn:microsoft.com/office/officeart/2018/5/layout/IconLeafLabelList"/>
    <dgm:cxn modelId="{5B42B623-369D-4A5E-AD3A-3D3406B7350C}" type="presParOf" srcId="{93E09C2D-A0A7-4AA0-A55A-23C60B78AE83}" destId="{6A528FE5-E297-40A6-B531-9F9133FCACDF}" srcOrd="2" destOrd="0" presId="urn:microsoft.com/office/officeart/2018/5/layout/IconLeafLabelList"/>
    <dgm:cxn modelId="{7338C0C3-44B9-4F4F-93C8-873DFDE35247}" type="presParOf" srcId="{6A528FE5-E297-40A6-B531-9F9133FCACDF}" destId="{4301A778-0FCC-4A17-9A90-E7084CA200D6}" srcOrd="0" destOrd="0" presId="urn:microsoft.com/office/officeart/2018/5/layout/IconLeafLabelList"/>
    <dgm:cxn modelId="{65D6A789-755A-4B1E-961D-0267A3A77E50}" type="presParOf" srcId="{6A528FE5-E297-40A6-B531-9F9133FCACDF}" destId="{990D0190-50B1-499C-A356-7766AD07C1F9}" srcOrd="1" destOrd="0" presId="urn:microsoft.com/office/officeart/2018/5/layout/IconLeafLabelList"/>
    <dgm:cxn modelId="{54BF9C14-F2F1-4050-8FDF-359EF72B6E9A}" type="presParOf" srcId="{6A528FE5-E297-40A6-B531-9F9133FCACDF}" destId="{6B91B9D2-70C7-4FBB-8655-70A9C3FE8D1A}" srcOrd="2" destOrd="0" presId="urn:microsoft.com/office/officeart/2018/5/layout/IconLeafLabelList"/>
    <dgm:cxn modelId="{395E35FF-3220-4DCB-97D0-A66363523CEB}" type="presParOf" srcId="{6A528FE5-E297-40A6-B531-9F9133FCACDF}" destId="{7E5FC084-3D29-4EC6-95E9-27E171F23C17}" srcOrd="3" destOrd="0" presId="urn:microsoft.com/office/officeart/2018/5/layout/IconLeafLabelList"/>
    <dgm:cxn modelId="{48B73F77-8440-44A0-9B04-BED7DDCF998F}" type="presParOf" srcId="{93E09C2D-A0A7-4AA0-A55A-23C60B78AE83}" destId="{0FF06876-A12E-45E9-B120-2DD5C4D872B6}" srcOrd="3" destOrd="0" presId="urn:microsoft.com/office/officeart/2018/5/layout/IconLeafLabelList"/>
    <dgm:cxn modelId="{92BB1C15-827B-46CA-A00C-5E8B1073E65B}" type="presParOf" srcId="{93E09C2D-A0A7-4AA0-A55A-23C60B78AE83}" destId="{9E73EF6B-814B-471E-8630-35EE849C2F75}" srcOrd="4" destOrd="0" presId="urn:microsoft.com/office/officeart/2018/5/layout/IconLeafLabelList"/>
    <dgm:cxn modelId="{6B428312-37C8-4122-8C87-DD95E26B13CF}" type="presParOf" srcId="{9E73EF6B-814B-471E-8630-35EE849C2F75}" destId="{36D5D840-0B57-4356-BFE8-8810725139E0}" srcOrd="0" destOrd="0" presId="urn:microsoft.com/office/officeart/2018/5/layout/IconLeafLabelList"/>
    <dgm:cxn modelId="{2FF34183-4A1B-4808-9A7B-501CD95979A0}" type="presParOf" srcId="{9E73EF6B-814B-471E-8630-35EE849C2F75}" destId="{8F30D2A1-7384-4CF3-B6D8-24A4F054FCDD}" srcOrd="1" destOrd="0" presId="urn:microsoft.com/office/officeart/2018/5/layout/IconLeafLabelList"/>
    <dgm:cxn modelId="{7FD0CAD4-65CD-456C-97D9-06F1313EC502}" type="presParOf" srcId="{9E73EF6B-814B-471E-8630-35EE849C2F75}" destId="{F104A7E9-AEC9-4A1B-A10B-1B69737EEF87}" srcOrd="2" destOrd="0" presId="urn:microsoft.com/office/officeart/2018/5/layout/IconLeafLabelList"/>
    <dgm:cxn modelId="{3836BF15-67B9-4149-BEAF-66A6D924280C}" type="presParOf" srcId="{9E73EF6B-814B-471E-8630-35EE849C2F75}" destId="{6979B50F-762F-44D5-9EB9-CEA8C250F2E0}" srcOrd="3" destOrd="0" presId="urn:microsoft.com/office/officeart/2018/5/layout/IconLeafLabelList"/>
    <dgm:cxn modelId="{AB60E9CF-FA56-4B1C-9491-1A10FD469DF6}" type="presParOf" srcId="{93E09C2D-A0A7-4AA0-A55A-23C60B78AE83}" destId="{3BA42525-685F-4A03-BCF1-AD668A31CF4A}" srcOrd="5" destOrd="0" presId="urn:microsoft.com/office/officeart/2018/5/layout/IconLeafLabelList"/>
    <dgm:cxn modelId="{182B1202-846E-4AC1-8C7D-6703E978FF8D}" type="presParOf" srcId="{93E09C2D-A0A7-4AA0-A55A-23C60B78AE83}" destId="{90FC2DA9-9CFA-4A68-A55C-A42D6E3DE0BC}" srcOrd="6" destOrd="0" presId="urn:microsoft.com/office/officeart/2018/5/layout/IconLeafLabelList"/>
    <dgm:cxn modelId="{AF8322A6-8373-4290-8521-3B90B9E5CCEF}" type="presParOf" srcId="{90FC2DA9-9CFA-4A68-A55C-A42D6E3DE0BC}" destId="{8699080D-4A9C-4B2D-94BB-B7546021B782}" srcOrd="0" destOrd="0" presId="urn:microsoft.com/office/officeart/2018/5/layout/IconLeafLabelList"/>
    <dgm:cxn modelId="{98638A01-F325-41A7-AC01-03B0592CF367}" type="presParOf" srcId="{90FC2DA9-9CFA-4A68-A55C-A42D6E3DE0BC}" destId="{D42F6C6D-6770-4048-820D-E454E1FA77DE}" srcOrd="1" destOrd="0" presId="urn:microsoft.com/office/officeart/2018/5/layout/IconLeafLabelList"/>
    <dgm:cxn modelId="{E8E1C70C-EC13-4414-831B-2A55C84C38F7}" type="presParOf" srcId="{90FC2DA9-9CFA-4A68-A55C-A42D6E3DE0BC}" destId="{FFC5170D-EEAF-4EA8-A61E-BCF9A9B4A629}" srcOrd="2" destOrd="0" presId="urn:microsoft.com/office/officeart/2018/5/layout/IconLeafLabelList"/>
    <dgm:cxn modelId="{C107607A-9E33-4195-AB48-8A0453425C60}" type="presParOf" srcId="{90FC2DA9-9CFA-4A68-A55C-A42D6E3DE0BC}" destId="{40DC5A8C-9B5F-435C-9A73-CE492216694B}" srcOrd="3" destOrd="0" presId="urn:microsoft.com/office/officeart/2018/5/layout/IconLeafLabelList"/>
    <dgm:cxn modelId="{2F1F89CA-06E8-4D8D-A18E-34C12EAF3A0A}" type="presParOf" srcId="{93E09C2D-A0A7-4AA0-A55A-23C60B78AE83}" destId="{FD565A9F-3662-446B-9C63-0483109886C5}" srcOrd="7" destOrd="0" presId="urn:microsoft.com/office/officeart/2018/5/layout/IconLeafLabelList"/>
    <dgm:cxn modelId="{A229299E-7431-4988-B6AC-E42FDEB4CC7B}" type="presParOf" srcId="{93E09C2D-A0A7-4AA0-A55A-23C60B78AE83}" destId="{B75BC8C0-264E-4924-A489-80BEBFEE743B}" srcOrd="8" destOrd="0" presId="urn:microsoft.com/office/officeart/2018/5/layout/IconLeafLabelList"/>
    <dgm:cxn modelId="{92D33840-4D84-4C99-8838-F9AAB109131D}" type="presParOf" srcId="{B75BC8C0-264E-4924-A489-80BEBFEE743B}" destId="{6053F694-F0C1-4390-97A5-6CB222880433}" srcOrd="0" destOrd="0" presId="urn:microsoft.com/office/officeart/2018/5/layout/IconLeafLabelList"/>
    <dgm:cxn modelId="{069014FB-D22D-4A69-8C73-1854039AABBA}" type="presParOf" srcId="{B75BC8C0-264E-4924-A489-80BEBFEE743B}" destId="{5D9816C8-2723-4BE9-911B-44F852E2965D}" srcOrd="1" destOrd="0" presId="urn:microsoft.com/office/officeart/2018/5/layout/IconLeafLabelList"/>
    <dgm:cxn modelId="{701B45BD-9F97-498D-ADA9-B8941107A470}" type="presParOf" srcId="{B75BC8C0-264E-4924-A489-80BEBFEE743B}" destId="{8D2E83F9-FD25-4C85-A175-797230D09E7B}" srcOrd="2" destOrd="0" presId="urn:microsoft.com/office/officeart/2018/5/layout/IconLeafLabelList"/>
    <dgm:cxn modelId="{759258F3-B82F-4C6A-8B70-0FCA2E6F5321}" type="presParOf" srcId="{B75BC8C0-264E-4924-A489-80BEBFEE743B}" destId="{F326499B-DA9F-4699-9DA6-A8A629657EC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92B36F-4CF3-416C-94D5-FF374D76611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242790-BB31-47E5-B15B-3915A307DF30}">
      <dgm:prSet/>
      <dgm:spPr/>
      <dgm:t>
        <a:bodyPr/>
        <a:lstStyle/>
        <a:p>
          <a:r>
            <a:rPr lang="en-US"/>
            <a:t>Take time for yourself each day</a:t>
          </a:r>
        </a:p>
      </dgm:t>
    </dgm:pt>
    <dgm:pt modelId="{274DBC0B-C3CD-4AA3-87C1-52A5577240F3}" type="parTrans" cxnId="{1348FBD1-4ADE-4D88-A45F-7EACBC58595D}">
      <dgm:prSet/>
      <dgm:spPr/>
      <dgm:t>
        <a:bodyPr/>
        <a:lstStyle/>
        <a:p>
          <a:endParaRPr lang="en-US"/>
        </a:p>
      </dgm:t>
    </dgm:pt>
    <dgm:pt modelId="{EE6D6DE6-9DD2-49E6-8D62-ED990A98A273}" type="sibTrans" cxnId="{1348FBD1-4ADE-4D88-A45F-7EACBC58595D}">
      <dgm:prSet/>
      <dgm:spPr/>
      <dgm:t>
        <a:bodyPr/>
        <a:lstStyle/>
        <a:p>
          <a:endParaRPr lang="en-US"/>
        </a:p>
      </dgm:t>
    </dgm:pt>
    <dgm:pt modelId="{4F28BCE2-3B3E-4305-8270-4DC34329CD51}">
      <dgm:prSet/>
      <dgm:spPr/>
      <dgm:t>
        <a:bodyPr/>
        <a:lstStyle/>
        <a:p>
          <a:r>
            <a:rPr lang="en-US"/>
            <a:t>Do not quit everything</a:t>
          </a:r>
        </a:p>
      </dgm:t>
    </dgm:pt>
    <dgm:pt modelId="{1E2F07D9-4356-4A75-8FCA-68291A610DC2}" type="parTrans" cxnId="{6F1FAD1B-4668-485D-8E97-5EF9643BA207}">
      <dgm:prSet/>
      <dgm:spPr/>
      <dgm:t>
        <a:bodyPr/>
        <a:lstStyle/>
        <a:p>
          <a:endParaRPr lang="en-US"/>
        </a:p>
      </dgm:t>
    </dgm:pt>
    <dgm:pt modelId="{7EC6F375-2E42-4F57-BAD1-629ED0F4D0CC}" type="sibTrans" cxnId="{6F1FAD1B-4668-485D-8E97-5EF9643BA207}">
      <dgm:prSet/>
      <dgm:spPr/>
      <dgm:t>
        <a:bodyPr/>
        <a:lstStyle/>
        <a:p>
          <a:endParaRPr lang="en-US"/>
        </a:p>
      </dgm:t>
    </dgm:pt>
    <dgm:pt modelId="{C3F50255-349C-47CE-8119-5C23687DBD8C}">
      <dgm:prSet/>
      <dgm:spPr/>
      <dgm:t>
        <a:bodyPr/>
        <a:lstStyle/>
        <a:p>
          <a:r>
            <a:rPr lang="en-US"/>
            <a:t>Stay physically active</a:t>
          </a:r>
        </a:p>
      </dgm:t>
    </dgm:pt>
    <dgm:pt modelId="{6BA44D97-DE40-4700-95C2-93E67DBDFDA2}" type="parTrans" cxnId="{BF77FA7E-6651-4BE9-8787-F039AB5B0AB5}">
      <dgm:prSet/>
      <dgm:spPr/>
      <dgm:t>
        <a:bodyPr/>
        <a:lstStyle/>
        <a:p>
          <a:endParaRPr lang="en-US"/>
        </a:p>
      </dgm:t>
    </dgm:pt>
    <dgm:pt modelId="{FEEE3A02-59AF-4D07-A2B7-937AD88B1E5A}" type="sibTrans" cxnId="{BF77FA7E-6651-4BE9-8787-F039AB5B0AB5}">
      <dgm:prSet/>
      <dgm:spPr/>
      <dgm:t>
        <a:bodyPr/>
        <a:lstStyle/>
        <a:p>
          <a:endParaRPr lang="en-US"/>
        </a:p>
      </dgm:t>
    </dgm:pt>
    <dgm:pt modelId="{623D06E9-AD0E-40F4-98BE-572E29E2F783}">
      <dgm:prSet/>
      <dgm:spPr/>
      <dgm:t>
        <a:bodyPr/>
        <a:lstStyle/>
        <a:p>
          <a:r>
            <a:rPr lang="en-US"/>
            <a:t>Maintain a regular sleep pattern</a:t>
          </a:r>
        </a:p>
      </dgm:t>
    </dgm:pt>
    <dgm:pt modelId="{ABCFEB2F-BC04-404A-940C-0C06358A5CB0}" type="parTrans" cxnId="{952B1246-54D4-4B93-A84D-9CB4F226CE7B}">
      <dgm:prSet/>
      <dgm:spPr/>
      <dgm:t>
        <a:bodyPr/>
        <a:lstStyle/>
        <a:p>
          <a:endParaRPr lang="en-US"/>
        </a:p>
      </dgm:t>
    </dgm:pt>
    <dgm:pt modelId="{4B0F38ED-92EE-4298-BCFE-85D9513E7735}" type="sibTrans" cxnId="{952B1246-54D4-4B93-A84D-9CB4F226CE7B}">
      <dgm:prSet/>
      <dgm:spPr/>
      <dgm:t>
        <a:bodyPr/>
        <a:lstStyle/>
        <a:p>
          <a:endParaRPr lang="en-US"/>
        </a:p>
      </dgm:t>
    </dgm:pt>
    <dgm:pt modelId="{354BFBEF-357D-4E61-9375-6B84E67B72DB}">
      <dgm:prSet/>
      <dgm:spPr/>
      <dgm:t>
        <a:bodyPr/>
        <a:lstStyle/>
        <a:p>
          <a:r>
            <a:rPr lang="en-US"/>
            <a:t>Do not procrastinate</a:t>
          </a:r>
        </a:p>
      </dgm:t>
    </dgm:pt>
    <dgm:pt modelId="{ADCDA0B3-26EB-440D-8D05-B7137436501A}" type="parTrans" cxnId="{CDE0BB8D-701A-49AF-BCBA-1E8516A2C52E}">
      <dgm:prSet/>
      <dgm:spPr/>
      <dgm:t>
        <a:bodyPr/>
        <a:lstStyle/>
        <a:p>
          <a:endParaRPr lang="en-US"/>
        </a:p>
      </dgm:t>
    </dgm:pt>
    <dgm:pt modelId="{0A8B115E-9CC1-4692-8AB1-6BF3703D5810}" type="sibTrans" cxnId="{CDE0BB8D-701A-49AF-BCBA-1E8516A2C52E}">
      <dgm:prSet/>
      <dgm:spPr/>
      <dgm:t>
        <a:bodyPr/>
        <a:lstStyle/>
        <a:p>
          <a:endParaRPr lang="en-US"/>
        </a:p>
      </dgm:t>
    </dgm:pt>
    <dgm:pt modelId="{2C837225-BE55-41E4-B9FD-5596BCFDD46F}">
      <dgm:prSet/>
      <dgm:spPr/>
      <dgm:t>
        <a:bodyPr/>
        <a:lstStyle/>
        <a:p>
          <a:r>
            <a:rPr lang="en-US"/>
            <a:t>When you’ve got it, you’ve got it. </a:t>
          </a:r>
        </a:p>
      </dgm:t>
    </dgm:pt>
    <dgm:pt modelId="{21B49EC1-58B6-4B40-B87A-29533CA8B56E}" type="parTrans" cxnId="{58D529A2-33C8-41CF-8210-40AF90E671A6}">
      <dgm:prSet/>
      <dgm:spPr/>
      <dgm:t>
        <a:bodyPr/>
        <a:lstStyle/>
        <a:p>
          <a:endParaRPr lang="en-US"/>
        </a:p>
      </dgm:t>
    </dgm:pt>
    <dgm:pt modelId="{7B1868CF-26B2-427E-8DF1-26D07302E847}" type="sibTrans" cxnId="{58D529A2-33C8-41CF-8210-40AF90E671A6}">
      <dgm:prSet/>
      <dgm:spPr/>
      <dgm:t>
        <a:bodyPr/>
        <a:lstStyle/>
        <a:p>
          <a:endParaRPr lang="en-US"/>
        </a:p>
      </dgm:t>
    </dgm:pt>
    <dgm:pt modelId="{545674F4-C5EE-A94D-9724-A036DAE22E03}" type="pres">
      <dgm:prSet presAssocID="{EF92B36F-4CF3-416C-94D5-FF374D76611C}" presName="diagram" presStyleCnt="0">
        <dgm:presLayoutVars>
          <dgm:dir/>
          <dgm:resizeHandles val="exact"/>
        </dgm:presLayoutVars>
      </dgm:prSet>
      <dgm:spPr/>
    </dgm:pt>
    <dgm:pt modelId="{7C3E69D6-5E9E-2946-BF1D-FA98CA27357E}" type="pres">
      <dgm:prSet presAssocID="{13242790-BB31-47E5-B15B-3915A307DF30}" presName="node" presStyleLbl="node1" presStyleIdx="0" presStyleCnt="6">
        <dgm:presLayoutVars>
          <dgm:bulletEnabled val="1"/>
        </dgm:presLayoutVars>
      </dgm:prSet>
      <dgm:spPr/>
    </dgm:pt>
    <dgm:pt modelId="{41F74EEE-A2E2-FB4C-9782-320B05375C48}" type="pres">
      <dgm:prSet presAssocID="{EE6D6DE6-9DD2-49E6-8D62-ED990A98A273}" presName="sibTrans" presStyleCnt="0"/>
      <dgm:spPr/>
    </dgm:pt>
    <dgm:pt modelId="{25CA98D8-5AE2-0A48-97CA-C427B15F2FB2}" type="pres">
      <dgm:prSet presAssocID="{4F28BCE2-3B3E-4305-8270-4DC34329CD51}" presName="node" presStyleLbl="node1" presStyleIdx="1" presStyleCnt="6">
        <dgm:presLayoutVars>
          <dgm:bulletEnabled val="1"/>
        </dgm:presLayoutVars>
      </dgm:prSet>
      <dgm:spPr/>
    </dgm:pt>
    <dgm:pt modelId="{D9DA5502-3155-EA43-929B-8C3A75FD7A10}" type="pres">
      <dgm:prSet presAssocID="{7EC6F375-2E42-4F57-BAD1-629ED0F4D0CC}" presName="sibTrans" presStyleCnt="0"/>
      <dgm:spPr/>
    </dgm:pt>
    <dgm:pt modelId="{9E0DACE4-71D6-9C41-A1A3-0B2786FF52D8}" type="pres">
      <dgm:prSet presAssocID="{C3F50255-349C-47CE-8119-5C23687DBD8C}" presName="node" presStyleLbl="node1" presStyleIdx="2" presStyleCnt="6">
        <dgm:presLayoutVars>
          <dgm:bulletEnabled val="1"/>
        </dgm:presLayoutVars>
      </dgm:prSet>
      <dgm:spPr/>
    </dgm:pt>
    <dgm:pt modelId="{5B654D96-07D7-3D40-93E6-06303A8C1981}" type="pres">
      <dgm:prSet presAssocID="{FEEE3A02-59AF-4D07-A2B7-937AD88B1E5A}" presName="sibTrans" presStyleCnt="0"/>
      <dgm:spPr/>
    </dgm:pt>
    <dgm:pt modelId="{6BB949C2-7F03-C44A-B167-122583E1B025}" type="pres">
      <dgm:prSet presAssocID="{623D06E9-AD0E-40F4-98BE-572E29E2F783}" presName="node" presStyleLbl="node1" presStyleIdx="3" presStyleCnt="6">
        <dgm:presLayoutVars>
          <dgm:bulletEnabled val="1"/>
        </dgm:presLayoutVars>
      </dgm:prSet>
      <dgm:spPr/>
    </dgm:pt>
    <dgm:pt modelId="{6A64A74E-F5E7-DF4F-9CC6-CD92F7DDDC86}" type="pres">
      <dgm:prSet presAssocID="{4B0F38ED-92EE-4298-BCFE-85D9513E7735}" presName="sibTrans" presStyleCnt="0"/>
      <dgm:spPr/>
    </dgm:pt>
    <dgm:pt modelId="{99854A19-1DCF-9545-BA7C-919539FA992C}" type="pres">
      <dgm:prSet presAssocID="{354BFBEF-357D-4E61-9375-6B84E67B72DB}" presName="node" presStyleLbl="node1" presStyleIdx="4" presStyleCnt="6">
        <dgm:presLayoutVars>
          <dgm:bulletEnabled val="1"/>
        </dgm:presLayoutVars>
      </dgm:prSet>
      <dgm:spPr/>
    </dgm:pt>
    <dgm:pt modelId="{CA1B621B-144E-8A4E-B2A4-79B3778C00CB}" type="pres">
      <dgm:prSet presAssocID="{0A8B115E-9CC1-4692-8AB1-6BF3703D5810}" presName="sibTrans" presStyleCnt="0"/>
      <dgm:spPr/>
    </dgm:pt>
    <dgm:pt modelId="{3D914F7E-520E-CA42-AA65-FFBEF4CD7963}" type="pres">
      <dgm:prSet presAssocID="{2C837225-BE55-41E4-B9FD-5596BCFDD46F}" presName="node" presStyleLbl="node1" presStyleIdx="5" presStyleCnt="6">
        <dgm:presLayoutVars>
          <dgm:bulletEnabled val="1"/>
        </dgm:presLayoutVars>
      </dgm:prSet>
      <dgm:spPr/>
    </dgm:pt>
  </dgm:ptLst>
  <dgm:cxnLst>
    <dgm:cxn modelId="{42A18205-1530-5748-A2E7-C97766C1B7C9}" type="presOf" srcId="{623D06E9-AD0E-40F4-98BE-572E29E2F783}" destId="{6BB949C2-7F03-C44A-B167-122583E1B025}" srcOrd="0" destOrd="0" presId="urn:microsoft.com/office/officeart/2005/8/layout/default"/>
    <dgm:cxn modelId="{6F1FAD1B-4668-485D-8E97-5EF9643BA207}" srcId="{EF92B36F-4CF3-416C-94D5-FF374D76611C}" destId="{4F28BCE2-3B3E-4305-8270-4DC34329CD51}" srcOrd="1" destOrd="0" parTransId="{1E2F07D9-4356-4A75-8FCA-68291A610DC2}" sibTransId="{7EC6F375-2E42-4F57-BAD1-629ED0F4D0CC}"/>
    <dgm:cxn modelId="{2DCF1938-F5CE-4D42-99F7-34883772ACA3}" type="presOf" srcId="{EF92B36F-4CF3-416C-94D5-FF374D76611C}" destId="{545674F4-C5EE-A94D-9724-A036DAE22E03}" srcOrd="0" destOrd="0" presId="urn:microsoft.com/office/officeart/2005/8/layout/default"/>
    <dgm:cxn modelId="{952B1246-54D4-4B93-A84D-9CB4F226CE7B}" srcId="{EF92B36F-4CF3-416C-94D5-FF374D76611C}" destId="{623D06E9-AD0E-40F4-98BE-572E29E2F783}" srcOrd="3" destOrd="0" parTransId="{ABCFEB2F-BC04-404A-940C-0C06358A5CB0}" sibTransId="{4B0F38ED-92EE-4298-BCFE-85D9513E7735}"/>
    <dgm:cxn modelId="{6095654A-ECB6-3D40-829D-9B7DDD9D58A6}" type="presOf" srcId="{13242790-BB31-47E5-B15B-3915A307DF30}" destId="{7C3E69D6-5E9E-2946-BF1D-FA98CA27357E}" srcOrd="0" destOrd="0" presId="urn:microsoft.com/office/officeart/2005/8/layout/default"/>
    <dgm:cxn modelId="{AFD5BC74-2E1C-C24C-A9BD-6EDF9B4A1841}" type="presOf" srcId="{C3F50255-349C-47CE-8119-5C23687DBD8C}" destId="{9E0DACE4-71D6-9C41-A1A3-0B2786FF52D8}" srcOrd="0" destOrd="0" presId="urn:microsoft.com/office/officeart/2005/8/layout/default"/>
    <dgm:cxn modelId="{BF77FA7E-6651-4BE9-8787-F039AB5B0AB5}" srcId="{EF92B36F-4CF3-416C-94D5-FF374D76611C}" destId="{C3F50255-349C-47CE-8119-5C23687DBD8C}" srcOrd="2" destOrd="0" parTransId="{6BA44D97-DE40-4700-95C2-93E67DBDFDA2}" sibTransId="{FEEE3A02-59AF-4D07-A2B7-937AD88B1E5A}"/>
    <dgm:cxn modelId="{F62B4F81-84A4-564C-AE14-8580A12453C6}" type="presOf" srcId="{4F28BCE2-3B3E-4305-8270-4DC34329CD51}" destId="{25CA98D8-5AE2-0A48-97CA-C427B15F2FB2}" srcOrd="0" destOrd="0" presId="urn:microsoft.com/office/officeart/2005/8/layout/default"/>
    <dgm:cxn modelId="{CDE0BB8D-701A-49AF-BCBA-1E8516A2C52E}" srcId="{EF92B36F-4CF3-416C-94D5-FF374D76611C}" destId="{354BFBEF-357D-4E61-9375-6B84E67B72DB}" srcOrd="4" destOrd="0" parTransId="{ADCDA0B3-26EB-440D-8D05-B7137436501A}" sibTransId="{0A8B115E-9CC1-4692-8AB1-6BF3703D5810}"/>
    <dgm:cxn modelId="{58D529A2-33C8-41CF-8210-40AF90E671A6}" srcId="{EF92B36F-4CF3-416C-94D5-FF374D76611C}" destId="{2C837225-BE55-41E4-B9FD-5596BCFDD46F}" srcOrd="5" destOrd="0" parTransId="{21B49EC1-58B6-4B40-B87A-29533CA8B56E}" sibTransId="{7B1868CF-26B2-427E-8DF1-26D07302E847}"/>
    <dgm:cxn modelId="{A70D67B3-7C80-2E4F-9763-8DF3E9CACD79}" type="presOf" srcId="{354BFBEF-357D-4E61-9375-6B84E67B72DB}" destId="{99854A19-1DCF-9545-BA7C-919539FA992C}" srcOrd="0" destOrd="0" presId="urn:microsoft.com/office/officeart/2005/8/layout/default"/>
    <dgm:cxn modelId="{91BF02BB-F36F-924F-9680-8CDFB4447E6B}" type="presOf" srcId="{2C837225-BE55-41E4-B9FD-5596BCFDD46F}" destId="{3D914F7E-520E-CA42-AA65-FFBEF4CD7963}" srcOrd="0" destOrd="0" presId="urn:microsoft.com/office/officeart/2005/8/layout/default"/>
    <dgm:cxn modelId="{1348FBD1-4ADE-4D88-A45F-7EACBC58595D}" srcId="{EF92B36F-4CF3-416C-94D5-FF374D76611C}" destId="{13242790-BB31-47E5-B15B-3915A307DF30}" srcOrd="0" destOrd="0" parTransId="{274DBC0B-C3CD-4AA3-87C1-52A5577240F3}" sibTransId="{EE6D6DE6-9DD2-49E6-8D62-ED990A98A273}"/>
    <dgm:cxn modelId="{DE48C545-D375-014E-A50F-6D6C9FBB4B25}" type="presParOf" srcId="{545674F4-C5EE-A94D-9724-A036DAE22E03}" destId="{7C3E69D6-5E9E-2946-BF1D-FA98CA27357E}" srcOrd="0" destOrd="0" presId="urn:microsoft.com/office/officeart/2005/8/layout/default"/>
    <dgm:cxn modelId="{9D12C4AB-745D-F749-94BB-07F66078ACB9}" type="presParOf" srcId="{545674F4-C5EE-A94D-9724-A036DAE22E03}" destId="{41F74EEE-A2E2-FB4C-9782-320B05375C48}" srcOrd="1" destOrd="0" presId="urn:microsoft.com/office/officeart/2005/8/layout/default"/>
    <dgm:cxn modelId="{6FE8D314-C498-C246-A47A-264B5B90E789}" type="presParOf" srcId="{545674F4-C5EE-A94D-9724-A036DAE22E03}" destId="{25CA98D8-5AE2-0A48-97CA-C427B15F2FB2}" srcOrd="2" destOrd="0" presId="urn:microsoft.com/office/officeart/2005/8/layout/default"/>
    <dgm:cxn modelId="{C9FC3AB7-7D49-C84E-BCC5-5C2E4BDC7C17}" type="presParOf" srcId="{545674F4-C5EE-A94D-9724-A036DAE22E03}" destId="{D9DA5502-3155-EA43-929B-8C3A75FD7A10}" srcOrd="3" destOrd="0" presId="urn:microsoft.com/office/officeart/2005/8/layout/default"/>
    <dgm:cxn modelId="{A0D6D991-8F64-6B4D-B161-9D63E2339441}" type="presParOf" srcId="{545674F4-C5EE-A94D-9724-A036DAE22E03}" destId="{9E0DACE4-71D6-9C41-A1A3-0B2786FF52D8}" srcOrd="4" destOrd="0" presId="urn:microsoft.com/office/officeart/2005/8/layout/default"/>
    <dgm:cxn modelId="{BFC787BD-0FBB-494A-A3C8-6DC53AE276EF}" type="presParOf" srcId="{545674F4-C5EE-A94D-9724-A036DAE22E03}" destId="{5B654D96-07D7-3D40-93E6-06303A8C1981}" srcOrd="5" destOrd="0" presId="urn:microsoft.com/office/officeart/2005/8/layout/default"/>
    <dgm:cxn modelId="{B82FAF0E-2400-EF4D-979B-7618E3F416FF}" type="presParOf" srcId="{545674F4-C5EE-A94D-9724-A036DAE22E03}" destId="{6BB949C2-7F03-C44A-B167-122583E1B025}" srcOrd="6" destOrd="0" presId="urn:microsoft.com/office/officeart/2005/8/layout/default"/>
    <dgm:cxn modelId="{016EEABF-3059-0744-AE6A-120C83079ADB}" type="presParOf" srcId="{545674F4-C5EE-A94D-9724-A036DAE22E03}" destId="{6A64A74E-F5E7-DF4F-9CC6-CD92F7DDDC86}" srcOrd="7" destOrd="0" presId="urn:microsoft.com/office/officeart/2005/8/layout/default"/>
    <dgm:cxn modelId="{5CBCD497-BFE8-5046-934E-D622493EF90F}" type="presParOf" srcId="{545674F4-C5EE-A94D-9724-A036DAE22E03}" destId="{99854A19-1DCF-9545-BA7C-919539FA992C}" srcOrd="8" destOrd="0" presId="urn:microsoft.com/office/officeart/2005/8/layout/default"/>
    <dgm:cxn modelId="{EF0F1959-9A63-3643-88D8-93BF0426F4E2}" type="presParOf" srcId="{545674F4-C5EE-A94D-9724-A036DAE22E03}" destId="{CA1B621B-144E-8A4E-B2A4-79B3778C00CB}" srcOrd="9" destOrd="0" presId="urn:microsoft.com/office/officeart/2005/8/layout/default"/>
    <dgm:cxn modelId="{F1AEE383-36E3-984A-95FF-847F0AD74B71}" type="presParOf" srcId="{545674F4-C5EE-A94D-9724-A036DAE22E03}" destId="{3D914F7E-520E-CA42-AA65-FFBEF4CD79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55CC-28C9-BC4B-80B4-00586FC06475}">
      <dsp:nvSpPr>
        <dsp:cNvPr id="0" name=""/>
        <dsp:cNvSpPr/>
      </dsp:nvSpPr>
      <dsp:spPr>
        <a:xfrm>
          <a:off x="0" y="409557"/>
          <a:ext cx="5955658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</a:t>
          </a:r>
          <a:r>
            <a:rPr lang="en-US" sz="2800" kern="1200" baseline="30000"/>
            <a:t>st</a:t>
          </a:r>
          <a:r>
            <a:rPr lang="en-US" sz="2800" kern="1200"/>
            <a:t> Block: 7:45 am-9:15 am</a:t>
          </a:r>
          <a:br>
            <a:rPr lang="en-US" sz="2800" kern="1200"/>
          </a:br>
          <a:endParaRPr lang="en-US" sz="2800" kern="1200"/>
        </a:p>
      </dsp:txBody>
      <dsp:txXfrm>
        <a:off x="52774" y="462331"/>
        <a:ext cx="5850110" cy="975532"/>
      </dsp:txXfrm>
    </dsp:sp>
    <dsp:sp modelId="{6DAFF1C8-F1A3-E142-83A7-172D6C90200C}">
      <dsp:nvSpPr>
        <dsp:cNvPr id="0" name=""/>
        <dsp:cNvSpPr/>
      </dsp:nvSpPr>
      <dsp:spPr>
        <a:xfrm>
          <a:off x="0" y="1571277"/>
          <a:ext cx="5955658" cy="1081080"/>
        </a:xfrm>
        <a:prstGeom prst="roundRect">
          <a:avLst/>
        </a:prstGeom>
        <a:gradFill rotWithShape="0">
          <a:gsLst>
            <a:gs pos="0">
              <a:schemeClr val="accent2">
                <a:hueOff val="1847440"/>
                <a:satOff val="-318"/>
                <a:lumOff val="-32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847440"/>
                <a:satOff val="-318"/>
                <a:lumOff val="-32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847440"/>
                <a:satOff val="-318"/>
                <a:lumOff val="-326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Break: </a:t>
          </a:r>
          <a:r>
            <a:rPr lang="en-US" sz="2800" kern="1200"/>
            <a:t>9:15 am-9:30 am</a:t>
          </a:r>
          <a:br>
            <a:rPr lang="en-US" sz="2800" kern="1200"/>
          </a:br>
          <a:endParaRPr lang="en-US" sz="2800" kern="1200"/>
        </a:p>
      </dsp:txBody>
      <dsp:txXfrm>
        <a:off x="52774" y="1624051"/>
        <a:ext cx="5850110" cy="975532"/>
      </dsp:txXfrm>
    </dsp:sp>
    <dsp:sp modelId="{8AAB2E2A-6FA1-1F44-9602-3EF407B92EC2}">
      <dsp:nvSpPr>
        <dsp:cNvPr id="0" name=""/>
        <dsp:cNvSpPr/>
      </dsp:nvSpPr>
      <dsp:spPr>
        <a:xfrm>
          <a:off x="0" y="2732997"/>
          <a:ext cx="5955658" cy="1081080"/>
        </a:xfrm>
        <a:prstGeom prst="roundRect">
          <a:avLst/>
        </a:prstGeom>
        <a:gradFill rotWithShape="0">
          <a:gsLst>
            <a:gs pos="0">
              <a:schemeClr val="accent2">
                <a:hueOff val="3694879"/>
                <a:satOff val="-635"/>
                <a:lumOff val="-653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694879"/>
                <a:satOff val="-635"/>
                <a:lumOff val="-653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694879"/>
                <a:satOff val="-635"/>
                <a:lumOff val="-653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</a:t>
          </a:r>
          <a:r>
            <a:rPr lang="en-US" sz="2800" kern="1200" baseline="30000"/>
            <a:t>nd</a:t>
          </a:r>
          <a:r>
            <a:rPr lang="en-US" sz="2800" kern="1200"/>
            <a:t> Block: 9:30 am-11:00 am</a:t>
          </a:r>
        </a:p>
      </dsp:txBody>
      <dsp:txXfrm>
        <a:off x="52774" y="2785771"/>
        <a:ext cx="5850110" cy="975532"/>
      </dsp:txXfrm>
    </dsp:sp>
    <dsp:sp modelId="{10C88153-A77F-9B47-863D-8F8292C1EC04}">
      <dsp:nvSpPr>
        <dsp:cNvPr id="0" name=""/>
        <dsp:cNvSpPr/>
      </dsp:nvSpPr>
      <dsp:spPr>
        <a:xfrm>
          <a:off x="0" y="3894716"/>
          <a:ext cx="5955658" cy="108108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***Students are asked not to arrive at PHCC any earlier than 7:30am***</a:t>
          </a:r>
        </a:p>
      </dsp:txBody>
      <dsp:txXfrm>
        <a:off x="52774" y="3947490"/>
        <a:ext cx="5850110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D70DB-C374-4346-A20B-486DA7D00134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2FBC0-4DD1-4807-89DD-9BDD74F2BD89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F7EB1-389C-424E-83FE-8C00240416EC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Bus transportation is provided by both school divisions.</a:t>
          </a:r>
        </a:p>
      </dsp:txBody>
      <dsp:txXfrm>
        <a:off x="1355324" y="2315"/>
        <a:ext cx="4905775" cy="1173440"/>
      </dsp:txXfrm>
    </dsp:sp>
    <dsp:sp modelId="{1CFDDC16-27BA-41DD-86E6-357EEEEB2217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209EA-EF88-4527-82F8-21F32A154EF3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EC711-658F-4A98-B3BB-755EA27D3610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Students can ride the bus or provide their own transportation to Governor’s School. </a:t>
          </a:r>
        </a:p>
      </dsp:txBody>
      <dsp:txXfrm>
        <a:off x="1355324" y="1469116"/>
        <a:ext cx="4905775" cy="1173440"/>
      </dsp:txXfrm>
    </dsp:sp>
    <dsp:sp modelId="{0B475AB7-EBA5-4115-ADCF-241A2CD1C317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D011D-2E56-4101-BD95-96304991974A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8326F-A889-4E5C-9598-8110BB41D17D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Arrive on time</a:t>
          </a:r>
        </a:p>
      </dsp:txBody>
      <dsp:txXfrm>
        <a:off x="1355324" y="2935917"/>
        <a:ext cx="4905775" cy="1173440"/>
      </dsp:txXfrm>
    </dsp:sp>
    <dsp:sp modelId="{995B367D-1385-43FF-963A-A3C5E0EBD531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96B3-51DA-4BF2-954D-71B72596919F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83CE-6C0A-42D0-93A1-789FA3CC114A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Follow all campus parking guidelines</a:t>
          </a:r>
        </a:p>
      </dsp:txBody>
      <dsp:txXfrm>
        <a:off x="1355324" y="4402718"/>
        <a:ext cx="4905775" cy="1173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F43D9-0A7A-8143-9087-0E7CACFC6237}">
      <dsp:nvSpPr>
        <dsp:cNvPr id="0" name=""/>
        <dsp:cNvSpPr/>
      </dsp:nvSpPr>
      <dsp:spPr>
        <a:xfrm>
          <a:off x="1322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6EC8F-0C1E-5047-AD43-B76AF225E785}">
      <dsp:nvSpPr>
        <dsp:cNvPr id="0" name=""/>
        <dsp:cNvSpPr/>
      </dsp:nvSpPr>
      <dsp:spPr>
        <a:xfrm>
          <a:off x="516940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Governor’s School operates on a separate calendar than the base school divisions.</a:t>
          </a:r>
        </a:p>
      </dsp:txBody>
      <dsp:txXfrm>
        <a:off x="603248" y="657277"/>
        <a:ext cx="4467954" cy="2774145"/>
      </dsp:txXfrm>
    </dsp:sp>
    <dsp:sp modelId="{F2ECACD8-0C96-EF45-BD9A-874E475212FA}">
      <dsp:nvSpPr>
        <dsp:cNvPr id="0" name=""/>
        <dsp:cNvSpPr/>
      </dsp:nvSpPr>
      <dsp:spPr>
        <a:xfrm>
          <a:off x="5673129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42EB-B70E-A64A-BAF1-E3830B963A92}">
      <dsp:nvSpPr>
        <dsp:cNvPr id="0" name=""/>
        <dsp:cNvSpPr/>
      </dsp:nvSpPr>
      <dsp:spPr>
        <a:xfrm>
          <a:off x="6188748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Have copies of both calendars in order to avoid confusion throughout the year.</a:t>
          </a:r>
        </a:p>
      </dsp:txBody>
      <dsp:txXfrm>
        <a:off x="6275056" y="657277"/>
        <a:ext cx="4467954" cy="2774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83EBC-CE34-F648-B7E7-8FD04D65A284}">
      <dsp:nvSpPr>
        <dsp:cNvPr id="0" name=""/>
        <dsp:cNvSpPr/>
      </dsp:nvSpPr>
      <dsp:spPr>
        <a:xfrm>
          <a:off x="0" y="44012"/>
          <a:ext cx="6261100" cy="2375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Governor’s School follows the weather-related decisions of Henry County Schools:</a:t>
          </a:r>
        </a:p>
      </dsp:txBody>
      <dsp:txXfrm>
        <a:off x="115943" y="159955"/>
        <a:ext cx="6029214" cy="2143213"/>
      </dsp:txXfrm>
    </dsp:sp>
    <dsp:sp modelId="{AF1B4ADF-D43D-E747-B087-BF318D39468D}">
      <dsp:nvSpPr>
        <dsp:cNvPr id="0" name=""/>
        <dsp:cNvSpPr/>
      </dsp:nvSpPr>
      <dsp:spPr>
        <a:xfrm>
          <a:off x="0" y="2419112"/>
          <a:ext cx="6261100" cy="311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If HCPS is closed, Governor’s School is closed.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If HCPS is on a two-hour delay, there will be no Governor’s School classes.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If HCPS is on a one-hour delay, then Governor’s School will be on a one-hour delay. </a:t>
          </a:r>
        </a:p>
      </dsp:txBody>
      <dsp:txXfrm>
        <a:off x="0" y="2419112"/>
        <a:ext cx="6261100" cy="3115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1624-8AFA-B548-AA34-5BC17F633CDC}">
      <dsp:nvSpPr>
        <dsp:cNvPr id="0" name=""/>
        <dsp:cNvSpPr/>
      </dsp:nvSpPr>
      <dsp:spPr>
        <a:xfrm>
          <a:off x="0" y="17237"/>
          <a:ext cx="6261100" cy="271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Early Dismissals: decision will be made in conjunction with base school divisions</a:t>
          </a:r>
        </a:p>
      </dsp:txBody>
      <dsp:txXfrm>
        <a:off x="132506" y="149743"/>
        <a:ext cx="5996088" cy="2449388"/>
      </dsp:txXfrm>
    </dsp:sp>
    <dsp:sp modelId="{6A3E288B-17C9-5C4E-85EE-3152277728E8}">
      <dsp:nvSpPr>
        <dsp:cNvPr id="0" name=""/>
        <dsp:cNvSpPr/>
      </dsp:nvSpPr>
      <dsp:spPr>
        <a:xfrm>
          <a:off x="0" y="2846837"/>
          <a:ext cx="6261100" cy="271440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Notification of operation changes will be made via automated calls</a:t>
          </a:r>
        </a:p>
      </dsp:txBody>
      <dsp:txXfrm>
        <a:off x="132506" y="2979343"/>
        <a:ext cx="5996088" cy="2449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11F3-B5BD-914A-B377-36179EEFF091}">
      <dsp:nvSpPr>
        <dsp:cNvPr id="0" name=""/>
        <dsp:cNvSpPr/>
      </dsp:nvSpPr>
      <dsp:spPr>
        <a:xfrm>
          <a:off x="0" y="0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 should advocate for themselves in a respectful manner with teacher. </a:t>
          </a:r>
        </a:p>
      </dsp:txBody>
      <dsp:txXfrm>
        <a:off x="47319" y="47319"/>
        <a:ext cx="3318945" cy="1520968"/>
      </dsp:txXfrm>
    </dsp:sp>
    <dsp:sp modelId="{5D07D085-5F0B-9B4F-932C-2F9823172CDE}">
      <dsp:nvSpPr>
        <dsp:cNvPr id="0" name=""/>
        <dsp:cNvSpPr/>
      </dsp:nvSpPr>
      <dsp:spPr>
        <a:xfrm>
          <a:off x="446674" y="1884873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Parent initiate a conversation with the teacher regarding question or concerns. </a:t>
          </a:r>
        </a:p>
      </dsp:txBody>
      <dsp:txXfrm>
        <a:off x="493993" y="1932192"/>
        <a:ext cx="3470852" cy="1520968"/>
      </dsp:txXfrm>
    </dsp:sp>
    <dsp:sp modelId="{E8A9153E-CBF5-8349-B5E5-9E3A201083FD}">
      <dsp:nvSpPr>
        <dsp:cNvPr id="0" name=""/>
        <dsp:cNvSpPr/>
      </dsp:nvSpPr>
      <dsp:spPr>
        <a:xfrm>
          <a:off x="893348" y="3769747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unresolved, parents should reach out to Mr. Bocock with question or concern. </a:t>
          </a:r>
        </a:p>
      </dsp:txBody>
      <dsp:txXfrm>
        <a:off x="940667" y="3817066"/>
        <a:ext cx="3470852" cy="1520968"/>
      </dsp:txXfrm>
    </dsp:sp>
    <dsp:sp modelId="{22A74895-3F88-B541-8A77-811237946F9D}">
      <dsp:nvSpPr>
        <dsp:cNvPr id="0" name=""/>
        <dsp:cNvSpPr/>
      </dsp:nvSpPr>
      <dsp:spPr>
        <a:xfrm>
          <a:off x="4012165" y="1225168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48447" y="1225168"/>
        <a:ext cx="577580" cy="790233"/>
      </dsp:txXfrm>
    </dsp:sp>
    <dsp:sp modelId="{C5EFAE59-FAC2-2540-8C93-1A0A89F1F4C2}">
      <dsp:nvSpPr>
        <dsp:cNvPr id="0" name=""/>
        <dsp:cNvSpPr/>
      </dsp:nvSpPr>
      <dsp:spPr>
        <a:xfrm>
          <a:off x="4458839" y="3099271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291884"/>
            <a:satOff val="-5406"/>
            <a:lumOff val="-19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291884"/>
              <a:satOff val="-5406"/>
              <a:lumOff val="-19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95121" y="3099271"/>
        <a:ext cx="577580" cy="790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A9DAF-4F14-43B8-BE63-1D23896E8D08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232B0-D8AF-44AC-BC5A-7ACA45847607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C60DE-DB31-4F3C-A750-B55EDBA2D888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Study to get A’s on a test</a:t>
          </a:r>
        </a:p>
      </dsp:txBody>
      <dsp:txXfrm>
        <a:off x="1355324" y="2315"/>
        <a:ext cx="4905775" cy="1173440"/>
      </dsp:txXfrm>
    </dsp:sp>
    <dsp:sp modelId="{02E61048-2F28-40B0-92DE-5C4CFDBE3ACF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96AB-01F6-4E92-96BA-1627CDAE855F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69626-F05D-4B7A-842D-027D65D4149E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Complete homework </a:t>
          </a:r>
        </a:p>
      </dsp:txBody>
      <dsp:txXfrm>
        <a:off x="1355324" y="1469116"/>
        <a:ext cx="4905775" cy="1173440"/>
      </dsp:txXfrm>
    </dsp:sp>
    <dsp:sp modelId="{C168D8DE-95E4-45E9-B760-FE3F2311C1DA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F31FA-7DA7-4F11-919E-EF5A7008DDEF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96334-A8E1-48B6-9F0E-8295F8344778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 books for class</a:t>
          </a:r>
        </a:p>
      </dsp:txBody>
      <dsp:txXfrm>
        <a:off x="1355324" y="2935917"/>
        <a:ext cx="4905775" cy="1173440"/>
      </dsp:txXfrm>
    </dsp:sp>
    <dsp:sp modelId="{C25F2F2E-F1B8-4F27-84CE-15D79A37A347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E5839-1410-454B-9BBF-BB21FBCA057B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068DA-ECC3-4CF0-9445-7C87C69C4632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Write essays/papers</a:t>
          </a:r>
        </a:p>
      </dsp:txBody>
      <dsp:txXfrm>
        <a:off x="1355324" y="4402718"/>
        <a:ext cx="4905775" cy="1173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9D04-2B4D-426E-97EE-3EC35FF2AD09}">
      <dsp:nvSpPr>
        <dsp:cNvPr id="0" name=""/>
        <dsp:cNvSpPr/>
      </dsp:nvSpPr>
      <dsp:spPr>
        <a:xfrm>
          <a:off x="466550" y="40423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FCA4F-90DF-486D-95AF-C3EB9DA3997C}">
      <dsp:nvSpPr>
        <dsp:cNvPr id="0" name=""/>
        <dsp:cNvSpPr/>
      </dsp:nvSpPr>
      <dsp:spPr>
        <a:xfrm>
          <a:off x="700550" y="63823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ED0C-6A0A-42AE-ACEC-F16943FFCB62}">
      <dsp:nvSpPr>
        <dsp:cNvPr id="0" name=""/>
        <dsp:cNvSpPr/>
      </dsp:nvSpPr>
      <dsp:spPr>
        <a:xfrm>
          <a:off x="115550" y="18442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Use a planner or calendar</a:t>
          </a:r>
        </a:p>
      </dsp:txBody>
      <dsp:txXfrm>
        <a:off x="115550" y="1844237"/>
        <a:ext cx="1800000" cy="720000"/>
      </dsp:txXfrm>
    </dsp:sp>
    <dsp:sp modelId="{4301A778-0FCC-4A17-9A90-E7084CA200D6}">
      <dsp:nvSpPr>
        <dsp:cNvPr id="0" name=""/>
        <dsp:cNvSpPr/>
      </dsp:nvSpPr>
      <dsp:spPr>
        <a:xfrm>
          <a:off x="2581550" y="40423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0190-50B1-499C-A356-7766AD07C1F9}">
      <dsp:nvSpPr>
        <dsp:cNvPr id="0" name=""/>
        <dsp:cNvSpPr/>
      </dsp:nvSpPr>
      <dsp:spPr>
        <a:xfrm>
          <a:off x="2815550" y="63823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FC084-3D29-4EC6-95E9-27E171F23C17}">
      <dsp:nvSpPr>
        <dsp:cNvPr id="0" name=""/>
        <dsp:cNvSpPr/>
      </dsp:nvSpPr>
      <dsp:spPr>
        <a:xfrm>
          <a:off x="2230550" y="18442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Complete homework on the day it is assigned/taught in class</a:t>
          </a:r>
        </a:p>
      </dsp:txBody>
      <dsp:txXfrm>
        <a:off x="2230550" y="1844237"/>
        <a:ext cx="1800000" cy="720000"/>
      </dsp:txXfrm>
    </dsp:sp>
    <dsp:sp modelId="{36D5D840-0B57-4356-BFE8-8810725139E0}">
      <dsp:nvSpPr>
        <dsp:cNvPr id="0" name=""/>
        <dsp:cNvSpPr/>
      </dsp:nvSpPr>
      <dsp:spPr>
        <a:xfrm>
          <a:off x="4696550" y="40423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0D2A1-7384-4CF3-B6D8-24A4F054FCDD}">
      <dsp:nvSpPr>
        <dsp:cNvPr id="0" name=""/>
        <dsp:cNvSpPr/>
      </dsp:nvSpPr>
      <dsp:spPr>
        <a:xfrm>
          <a:off x="4930550" y="63823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9B50F-762F-44D5-9EB9-CEA8C250F2E0}">
      <dsp:nvSpPr>
        <dsp:cNvPr id="0" name=""/>
        <dsp:cNvSpPr/>
      </dsp:nvSpPr>
      <dsp:spPr>
        <a:xfrm>
          <a:off x="4345550" y="18442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Set aside a specific time for work</a:t>
          </a:r>
        </a:p>
      </dsp:txBody>
      <dsp:txXfrm>
        <a:off x="4345550" y="1844237"/>
        <a:ext cx="1800000" cy="720000"/>
      </dsp:txXfrm>
    </dsp:sp>
    <dsp:sp modelId="{8699080D-4A9C-4B2D-94BB-B7546021B782}">
      <dsp:nvSpPr>
        <dsp:cNvPr id="0" name=""/>
        <dsp:cNvSpPr/>
      </dsp:nvSpPr>
      <dsp:spPr>
        <a:xfrm>
          <a:off x="1524050" y="301423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F6C6D-6770-4048-820D-E454E1FA77DE}">
      <dsp:nvSpPr>
        <dsp:cNvPr id="0" name=""/>
        <dsp:cNvSpPr/>
      </dsp:nvSpPr>
      <dsp:spPr>
        <a:xfrm>
          <a:off x="1758050" y="324823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C5A8C-9B5F-435C-9A73-CE492216694B}">
      <dsp:nvSpPr>
        <dsp:cNvPr id="0" name=""/>
        <dsp:cNvSpPr/>
      </dsp:nvSpPr>
      <dsp:spPr>
        <a:xfrm>
          <a:off x="1173050" y="44542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Set aside a specific area to do your work</a:t>
          </a:r>
        </a:p>
      </dsp:txBody>
      <dsp:txXfrm>
        <a:off x="1173050" y="4454237"/>
        <a:ext cx="1800000" cy="720000"/>
      </dsp:txXfrm>
    </dsp:sp>
    <dsp:sp modelId="{6053F694-F0C1-4390-97A5-6CB222880433}">
      <dsp:nvSpPr>
        <dsp:cNvPr id="0" name=""/>
        <dsp:cNvSpPr/>
      </dsp:nvSpPr>
      <dsp:spPr>
        <a:xfrm>
          <a:off x="3639050" y="301423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16C8-2723-4BE9-911B-44F852E2965D}">
      <dsp:nvSpPr>
        <dsp:cNvPr id="0" name=""/>
        <dsp:cNvSpPr/>
      </dsp:nvSpPr>
      <dsp:spPr>
        <a:xfrm>
          <a:off x="3873050" y="324823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6499B-DA9F-4699-9DA6-A8A629657EC8}">
      <dsp:nvSpPr>
        <dsp:cNvPr id="0" name=""/>
        <dsp:cNvSpPr/>
      </dsp:nvSpPr>
      <dsp:spPr>
        <a:xfrm>
          <a:off x="3288050" y="44542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Put away the cell phone</a:t>
          </a:r>
        </a:p>
      </dsp:txBody>
      <dsp:txXfrm>
        <a:off x="3288050" y="4454237"/>
        <a:ext cx="18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69D6-5E9E-2946-BF1D-FA98CA27357E}">
      <dsp:nvSpPr>
        <dsp:cNvPr id="0" name=""/>
        <dsp:cNvSpPr/>
      </dsp:nvSpPr>
      <dsp:spPr>
        <a:xfrm>
          <a:off x="989988" y="1640"/>
          <a:ext cx="2765832" cy="1659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Take time for yourself each day</a:t>
          </a:r>
        </a:p>
      </dsp:txBody>
      <dsp:txXfrm>
        <a:off x="989988" y="1640"/>
        <a:ext cx="2765832" cy="1659499"/>
      </dsp:txXfrm>
    </dsp:sp>
    <dsp:sp modelId="{25CA98D8-5AE2-0A48-97CA-C427B15F2FB2}">
      <dsp:nvSpPr>
        <dsp:cNvPr id="0" name=""/>
        <dsp:cNvSpPr/>
      </dsp:nvSpPr>
      <dsp:spPr>
        <a:xfrm>
          <a:off x="4032404" y="1640"/>
          <a:ext cx="2765832" cy="1659499"/>
        </a:xfrm>
        <a:prstGeom prst="rect">
          <a:avLst/>
        </a:prstGeom>
        <a:solidFill>
          <a:schemeClr val="accent2">
            <a:hueOff val="1108464"/>
            <a:satOff val="-191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 not quit everything</a:t>
          </a:r>
        </a:p>
      </dsp:txBody>
      <dsp:txXfrm>
        <a:off x="4032404" y="1640"/>
        <a:ext cx="2765832" cy="1659499"/>
      </dsp:txXfrm>
    </dsp:sp>
    <dsp:sp modelId="{9E0DACE4-71D6-9C41-A1A3-0B2786FF52D8}">
      <dsp:nvSpPr>
        <dsp:cNvPr id="0" name=""/>
        <dsp:cNvSpPr/>
      </dsp:nvSpPr>
      <dsp:spPr>
        <a:xfrm>
          <a:off x="7074820" y="1640"/>
          <a:ext cx="2765832" cy="1659499"/>
        </a:xfrm>
        <a:prstGeom prst="rect">
          <a:avLst/>
        </a:prstGeom>
        <a:solidFill>
          <a:schemeClr val="accent2">
            <a:hueOff val="2216927"/>
            <a:satOff val="-381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Stay physically active</a:t>
          </a:r>
        </a:p>
      </dsp:txBody>
      <dsp:txXfrm>
        <a:off x="7074820" y="1640"/>
        <a:ext cx="2765832" cy="1659499"/>
      </dsp:txXfrm>
    </dsp:sp>
    <dsp:sp modelId="{6BB949C2-7F03-C44A-B167-122583E1B025}">
      <dsp:nvSpPr>
        <dsp:cNvPr id="0" name=""/>
        <dsp:cNvSpPr/>
      </dsp:nvSpPr>
      <dsp:spPr>
        <a:xfrm>
          <a:off x="989988" y="1937723"/>
          <a:ext cx="2765832" cy="1659499"/>
        </a:xfrm>
        <a:prstGeom prst="rect">
          <a:avLst/>
        </a:prstGeom>
        <a:solidFill>
          <a:schemeClr val="accent2">
            <a:hueOff val="3325391"/>
            <a:satOff val="-572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Maintain a regular sleep pattern</a:t>
          </a:r>
        </a:p>
      </dsp:txBody>
      <dsp:txXfrm>
        <a:off x="989988" y="1937723"/>
        <a:ext cx="2765832" cy="1659499"/>
      </dsp:txXfrm>
    </dsp:sp>
    <dsp:sp modelId="{99854A19-1DCF-9545-BA7C-919539FA992C}">
      <dsp:nvSpPr>
        <dsp:cNvPr id="0" name=""/>
        <dsp:cNvSpPr/>
      </dsp:nvSpPr>
      <dsp:spPr>
        <a:xfrm>
          <a:off x="4032404" y="1937723"/>
          <a:ext cx="2765832" cy="1659499"/>
        </a:xfrm>
        <a:prstGeom prst="rect">
          <a:avLst/>
        </a:prstGeom>
        <a:solidFill>
          <a:schemeClr val="accent2">
            <a:hueOff val="4433855"/>
            <a:satOff val="-762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 not procrastinate</a:t>
          </a:r>
        </a:p>
      </dsp:txBody>
      <dsp:txXfrm>
        <a:off x="4032404" y="1937723"/>
        <a:ext cx="2765832" cy="1659499"/>
      </dsp:txXfrm>
    </dsp:sp>
    <dsp:sp modelId="{3D914F7E-520E-CA42-AA65-FFBEF4CD7963}">
      <dsp:nvSpPr>
        <dsp:cNvPr id="0" name=""/>
        <dsp:cNvSpPr/>
      </dsp:nvSpPr>
      <dsp:spPr>
        <a:xfrm>
          <a:off x="7074820" y="1937723"/>
          <a:ext cx="2765832" cy="1659499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you’ve got it, you’ve got it. </a:t>
          </a:r>
        </a:p>
      </dsp:txBody>
      <dsp:txXfrm>
        <a:off x="7074820" y="1937723"/>
        <a:ext cx="2765832" cy="165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15:03:2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283D7-4791-4E78-8E01-5E64B2875710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9C85-4FEC-41D1-ADA6-B7071430F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Martinsville is closed but Henry County is open, students of MCPS are not required to attend Governor’s School (rare circumstance)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9C85-4FEC-41D1-ADA6-B7071430F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9C85-4FEC-41D1-ADA6-B7071430F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7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1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07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5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7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1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9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0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415D-0AC8-8344-A9F2-67DFF77EF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264" y="2597762"/>
            <a:ext cx="6959446" cy="1662475"/>
          </a:xfrm>
        </p:spPr>
        <p:txBody>
          <a:bodyPr>
            <a:normAutofit/>
          </a:bodyPr>
          <a:lstStyle/>
          <a:p>
            <a:r>
              <a:rPr lang="en-US" sz="4800" dirty="0"/>
              <a:t>Piedmont Governor’s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E37C9-925C-2748-838B-0F14644FA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40915"/>
            <a:ext cx="5414125" cy="1196717"/>
          </a:xfrm>
        </p:spPr>
        <p:txBody>
          <a:bodyPr>
            <a:normAutofit/>
          </a:bodyPr>
          <a:lstStyle/>
          <a:p>
            <a:r>
              <a:rPr lang="en-US" sz="2000" dirty="0"/>
              <a:t>New Student Orientation </a:t>
            </a:r>
          </a:p>
          <a:p>
            <a:r>
              <a:rPr lang="en-US" dirty="0"/>
              <a:t>PHCC</a:t>
            </a:r>
            <a:r>
              <a:rPr lang="en-US" sz="2000" dirty="0"/>
              <a:t> site </a:t>
            </a:r>
          </a:p>
        </p:txBody>
      </p:sp>
    </p:spTree>
    <p:extLst>
      <p:ext uri="{BB962C8B-B14F-4D97-AF65-F5344CB8AC3E}">
        <p14:creationId xmlns:p14="http://schemas.microsoft.com/office/powerpoint/2010/main" val="41034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D0CB-AF3E-BC42-8E1A-1F4F4D14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Academic Year Calendar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5CA285-B48D-48A1-A72C-0C993A57F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159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65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366DE-FBBC-0747-B73C-C955E0AF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Inclement Weather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AD50D0-E417-48AB-9E75-606ABAD6A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8873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97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31E2C-6CDF-2445-AD9F-C64078D6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Inclement Weather (cont.)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DCD78-333A-4AA8-A0D0-CE3F5F5EF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45435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016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418-9916-4A47-A4F4-B196F682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1EB7D-F5B3-2249-81DE-01AD4710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Absences will be excused for the following reasons: </a:t>
            </a:r>
          </a:p>
          <a:p>
            <a:r>
              <a:rPr lang="en-US" dirty="0"/>
              <a:t>Illness </a:t>
            </a:r>
          </a:p>
          <a:p>
            <a:r>
              <a:rPr lang="en-US" dirty="0"/>
              <a:t>Death in the family</a:t>
            </a:r>
          </a:p>
          <a:p>
            <a:r>
              <a:rPr lang="en-US" dirty="0"/>
              <a:t>Medical appointments (note from doctor)</a:t>
            </a:r>
          </a:p>
          <a:p>
            <a:r>
              <a:rPr lang="en-US" dirty="0"/>
              <a:t>Court proceedings (statement from court)</a:t>
            </a:r>
          </a:p>
          <a:p>
            <a:r>
              <a:rPr lang="en-US" dirty="0"/>
              <a:t>Religious observances</a:t>
            </a:r>
          </a:p>
          <a:p>
            <a:r>
              <a:rPr lang="en-US" dirty="0"/>
              <a:t>Participation in school-based activity</a:t>
            </a:r>
          </a:p>
          <a:p>
            <a:r>
              <a:rPr lang="en-US" dirty="0"/>
              <a:t>College visits (Two per year and approved ahead of time)</a:t>
            </a:r>
          </a:p>
          <a:p>
            <a:r>
              <a:rPr lang="en-US" dirty="0"/>
              <a:t>Emergencies (determined on a case-by-case basis)</a:t>
            </a:r>
          </a:p>
        </p:txBody>
      </p:sp>
    </p:spTree>
    <p:extLst>
      <p:ext uri="{BB962C8B-B14F-4D97-AF65-F5344CB8AC3E}">
        <p14:creationId xmlns:p14="http://schemas.microsoft.com/office/powerpoint/2010/main" val="62045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CCE4-C5BF-F04A-B78F-AEA3326D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8CF3-5D02-C844-BA5F-9A198437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Documentation from parents must be received within 24 hours of student’s return to school in order to excuse absence.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Graded work will not be allowed to be made up if absence is not excused. </a:t>
            </a:r>
          </a:p>
        </p:txBody>
      </p:sp>
    </p:spTree>
    <p:extLst>
      <p:ext uri="{BB962C8B-B14F-4D97-AF65-F5344CB8AC3E}">
        <p14:creationId xmlns:p14="http://schemas.microsoft.com/office/powerpoint/2010/main" val="427023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95185-FCAE-E045-AF34-EC25B981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Protocol for Raising Concerns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639B85-06C3-43C3-80C4-C2EF72DE1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799934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683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C113-2BD4-1141-910C-BE76C6B0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D8585-A789-164B-ABD9-6653311E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respectful of other classrooms, meeting rooms, offices as you walk through the building. </a:t>
            </a:r>
          </a:p>
          <a:p>
            <a:r>
              <a:rPr lang="en-US" dirty="0"/>
              <a:t>Only travel through areas that pertain to your classes. </a:t>
            </a:r>
          </a:p>
          <a:p>
            <a:r>
              <a:rPr lang="en-US" dirty="0"/>
              <a:t>Park in designated areas</a:t>
            </a:r>
          </a:p>
          <a:p>
            <a:r>
              <a:rPr lang="en-US" dirty="0"/>
              <a:t>Follow any directives from IALR employees</a:t>
            </a:r>
          </a:p>
          <a:p>
            <a:r>
              <a:rPr lang="en-US" dirty="0"/>
              <a:t>Do not hang around the campus after classes are over.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7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the Program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Governor’s School is designed to be a two-year program</a:t>
            </a:r>
          </a:p>
          <a:p>
            <a:r>
              <a:rPr lang="en-US" dirty="0"/>
              <a:t>Base school divisions pay for each student to participate</a:t>
            </a:r>
          </a:p>
          <a:p>
            <a:r>
              <a:rPr lang="en-US" dirty="0"/>
              <a:t>Expectation is once students start, they complete the program</a:t>
            </a:r>
          </a:p>
        </p:txBody>
      </p:sp>
    </p:spTree>
    <p:extLst>
      <p:ext uri="{BB962C8B-B14F-4D97-AF65-F5344CB8AC3E}">
        <p14:creationId xmlns:p14="http://schemas.microsoft.com/office/powerpoint/2010/main" val="31822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are expected to maintain adequate grades while attending Governor’s School. </a:t>
            </a:r>
          </a:p>
          <a:p>
            <a:pPr marL="0" indent="0">
              <a:buNone/>
            </a:pPr>
            <a:r>
              <a:rPr lang="en-US" i="1" dirty="0"/>
              <a:t>If GPA is below a 2.0…</a:t>
            </a:r>
          </a:p>
          <a:p>
            <a:pPr lvl="1"/>
            <a:r>
              <a:rPr lang="en-US" dirty="0"/>
              <a:t>After Fall Semester: placed on academic probation</a:t>
            </a:r>
          </a:p>
          <a:p>
            <a:pPr lvl="1"/>
            <a:r>
              <a:rPr lang="en-US" dirty="0"/>
              <a:t>After Spring Semester: will be exited from program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If at any point a student fails a pre-requisite class, they will have to return to their base high school for the following semester. </a:t>
            </a:r>
          </a:p>
        </p:txBody>
      </p:sp>
    </p:spTree>
    <p:extLst>
      <p:ext uri="{BB962C8B-B14F-4D97-AF65-F5344CB8AC3E}">
        <p14:creationId xmlns:p14="http://schemas.microsoft.com/office/powerpoint/2010/main" val="356598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51ED-84F5-1943-AB78-224EE2A5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a Successful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9DB51-20DF-6042-B074-8ECBE3275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BC5D-CA63-7345-8E34-74DF5ED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479B-E9E5-1E4A-A104-0ACE9FE2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Purpose and Structure of Governor’s School</a:t>
            </a:r>
          </a:p>
          <a:p>
            <a:pPr marL="457200" indent="-457200">
              <a:buAutoNum type="arabicPeriod"/>
            </a:pPr>
            <a:r>
              <a:rPr lang="en-US" dirty="0"/>
              <a:t>Governor’s School Procedures</a:t>
            </a:r>
          </a:p>
          <a:p>
            <a:pPr marL="457200" indent="-457200">
              <a:buAutoNum type="arabicPeriod"/>
            </a:pPr>
            <a:r>
              <a:rPr lang="en-US" dirty="0"/>
              <a:t>Advice for a Successful Transition to Governor’s School</a:t>
            </a:r>
          </a:p>
        </p:txBody>
      </p:sp>
    </p:spTree>
    <p:extLst>
      <p:ext uri="{BB962C8B-B14F-4D97-AF65-F5344CB8AC3E}">
        <p14:creationId xmlns:p14="http://schemas.microsoft.com/office/powerpoint/2010/main" val="2766651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Have a Growth Mindset</a:t>
            </a:r>
          </a:p>
        </p:txBody>
      </p:sp>
    </p:spTree>
    <p:extLst>
      <p:ext uri="{BB962C8B-B14F-4D97-AF65-F5344CB8AC3E}">
        <p14:creationId xmlns:p14="http://schemas.microsoft.com/office/powerpoint/2010/main" val="169003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82239" y="1933302"/>
            <a:ext cx="6862355" cy="3387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Governor’s School classes will be more challenging than what you may have experienced previously in school. </a:t>
            </a:r>
          </a:p>
        </p:txBody>
      </p:sp>
    </p:spTree>
    <p:extLst>
      <p:ext uri="{BB962C8B-B14F-4D97-AF65-F5344CB8AC3E}">
        <p14:creationId xmlns:p14="http://schemas.microsoft.com/office/powerpoint/2010/main" val="39291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069" y="2908663"/>
            <a:ext cx="69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A’s = Intelligence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2586446" y="1227909"/>
            <a:ext cx="6775268" cy="47722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79817" y="1254034"/>
            <a:ext cx="3570514" cy="1811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Intelligence</a:t>
            </a:r>
          </a:p>
        </p:txBody>
      </p:sp>
      <p:sp>
        <p:nvSpPr>
          <p:cNvPr id="3" name="Oval 2"/>
          <p:cNvSpPr/>
          <p:nvPr/>
        </p:nvSpPr>
        <p:spPr>
          <a:xfrm>
            <a:off x="1759131" y="4023360"/>
            <a:ext cx="2542903" cy="156754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Fixed?</a:t>
            </a:r>
          </a:p>
        </p:txBody>
      </p:sp>
      <p:sp>
        <p:nvSpPr>
          <p:cNvPr id="4" name="Oval 3"/>
          <p:cNvSpPr/>
          <p:nvPr/>
        </p:nvSpPr>
        <p:spPr>
          <a:xfrm>
            <a:off x="7145382" y="4023360"/>
            <a:ext cx="2542903" cy="156754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44535" y="2969623"/>
            <a:ext cx="1088576" cy="105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75269" y="2969623"/>
            <a:ext cx="870858" cy="1053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61120" y="2159725"/>
            <a:ext cx="2778034" cy="147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19286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1696825"/>
            <a:ext cx="666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“I do not have it…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641" y="2894029"/>
            <a:ext cx="4892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YET.” </a:t>
            </a:r>
          </a:p>
        </p:txBody>
      </p:sp>
    </p:spTree>
    <p:extLst>
      <p:ext uri="{BB962C8B-B14F-4D97-AF65-F5344CB8AC3E}">
        <p14:creationId xmlns:p14="http://schemas.microsoft.com/office/powerpoint/2010/main" val="31396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Keep Grades in Proper Perspective</a:t>
            </a:r>
          </a:p>
        </p:txBody>
      </p:sp>
    </p:spTree>
    <p:extLst>
      <p:ext uri="{BB962C8B-B14F-4D97-AF65-F5344CB8AC3E}">
        <p14:creationId xmlns:p14="http://schemas.microsoft.com/office/powerpoint/2010/main" val="126111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17" y="267177"/>
            <a:ext cx="5311610" cy="6590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4656" y="603315"/>
            <a:ext cx="9278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Chiller" panose="04020404031007020602" pitchFamily="82" charset="0"/>
              </a:rPr>
              <a:t>GPA KILLER!!!</a:t>
            </a:r>
          </a:p>
        </p:txBody>
      </p:sp>
    </p:spTree>
    <p:extLst>
      <p:ext uri="{BB962C8B-B14F-4D97-AF65-F5344CB8AC3E}">
        <p14:creationId xmlns:p14="http://schemas.microsoft.com/office/powerpoint/2010/main" val="6244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2563098-2A36-D948-A4E6-7EAE9282D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5" y="0"/>
            <a:ext cx="1098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9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98E7B72-AC11-C048-8191-B3749252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30" y="0"/>
            <a:ext cx="8970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0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6B57-F901-A244-B667-E672F4C0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5DA2-724E-1A49-A76D-EB4A648C9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Collaborate Rather than Compete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019C7A-348B-9246-B065-0055E93E7806}"/>
                  </a:ext>
                </a:extLst>
              </p14:cNvPr>
              <p14:cNvContentPartPr/>
              <p14:nvPr/>
            </p14:nvContentPartPr>
            <p14:xfrm>
              <a:off x="7871695" y="341505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019C7A-348B-9246-B065-0055E93E78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3055" y="34060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81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Structure of Academic Year Governor’s School (AYGS)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9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>
            <a:extLst>
              <a:ext uri="{FF2B5EF4-FFF2-40B4-BE49-F238E27FC236}">
                <a16:creationId xmlns:a16="http://schemas.microsoft.com/office/drawing/2014/main" id="{0828EB5A-CEE4-ED45-977B-802E0135ECD4}"/>
              </a:ext>
            </a:extLst>
          </p:cNvPr>
          <p:cNvSpPr/>
          <p:nvPr/>
        </p:nvSpPr>
        <p:spPr>
          <a:xfrm>
            <a:off x="1876301" y="1626919"/>
            <a:ext cx="8063345" cy="422761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Community of Learners</a:t>
            </a:r>
          </a:p>
        </p:txBody>
      </p:sp>
    </p:spTree>
    <p:extLst>
      <p:ext uri="{BB962C8B-B14F-4D97-AF65-F5344CB8AC3E}">
        <p14:creationId xmlns:p14="http://schemas.microsoft.com/office/powerpoint/2010/main" val="301352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A02-BE93-2D43-A6AA-B5DE729F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AAEE-C5E0-8246-89C2-BA80E687F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57080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68AEC-3D2E-5A4A-A98C-A2C50FE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Up until now, you probably have not had to…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350F98-48B7-4E09-A989-98B9A851A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89905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7986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36B8D-BBDD-BD42-A99F-7582DD86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Time Management Basics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F3C0AD8-D008-4858-8C33-F98E74EAD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42935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3697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FA6E-16A5-814C-A5F6-00E89A14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F8B6-66B4-A34B-AC39-47A436686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Managing Stress and Anxiety</a:t>
            </a:r>
          </a:p>
        </p:txBody>
      </p:sp>
    </p:spTree>
    <p:extLst>
      <p:ext uri="{BB962C8B-B14F-4D97-AF65-F5344CB8AC3E}">
        <p14:creationId xmlns:p14="http://schemas.microsoft.com/office/powerpoint/2010/main" val="3335278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24C0-3FF6-A648-BD86-AC165F53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Suggestions to Help Manage Stress</a:t>
            </a:r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236B5C0-C421-4EC3-A8B7-92A649358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3329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78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AYGS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offer accelerated academic courses for high achieving, motivated, and gifted students. </a:t>
            </a:r>
          </a:p>
          <a:p>
            <a:r>
              <a:rPr lang="en-US" dirty="0"/>
              <a:t>Regional program that allows for divisions to pool resources together in order to offer advanced academic opportunities for their students. </a:t>
            </a:r>
          </a:p>
        </p:txBody>
      </p:sp>
    </p:spTree>
    <p:extLst>
      <p:ext uri="{BB962C8B-B14F-4D97-AF65-F5344CB8AC3E}">
        <p14:creationId xmlns:p14="http://schemas.microsoft.com/office/powerpoint/2010/main" val="193912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Piedmont Governor’s School operates independently from any one school division.</a:t>
            </a:r>
          </a:p>
          <a:p>
            <a:pPr lvl="1"/>
            <a:r>
              <a:rPr lang="en-US" dirty="0"/>
              <a:t>Regional Governing Board is the governing body</a:t>
            </a:r>
          </a:p>
          <a:p>
            <a:pPr lvl="1"/>
            <a:endParaRPr lang="en-US" dirty="0"/>
          </a:p>
          <a:p>
            <a:r>
              <a:rPr lang="en-US" dirty="0"/>
              <a:t>Participating school divisions work collaboratively together to provide the direction of the program. </a:t>
            </a:r>
          </a:p>
        </p:txBody>
      </p:sp>
    </p:spTree>
    <p:extLst>
      <p:ext uri="{BB962C8B-B14F-4D97-AF65-F5344CB8AC3E}">
        <p14:creationId xmlns:p14="http://schemas.microsoft.com/office/powerpoint/2010/main" val="37832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95590E-E707-A74D-87D3-054AD43D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School Procedures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AF092-FAD3-A746-B355-476896268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need to know as new students and parents</a:t>
            </a:r>
          </a:p>
        </p:txBody>
      </p:sp>
    </p:spTree>
    <p:extLst>
      <p:ext uri="{BB962C8B-B14F-4D97-AF65-F5344CB8AC3E}">
        <p14:creationId xmlns:p14="http://schemas.microsoft.com/office/powerpoint/2010/main" val="114485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86282-098B-9845-B67A-121CAAD5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Daily Schedule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C77CC2-3C0C-487A-BE24-4B55827C0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93515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7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6B7C-AEB5-024F-B943-D6B0F8EE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A-B Block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5D65-CD6B-E149-A2F0-DDC3A9B4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classes are divided into A days and B days </a:t>
            </a:r>
          </a:p>
          <a:p>
            <a:pPr>
              <a:buFontTx/>
              <a:buChar char="-"/>
            </a:pPr>
            <a:r>
              <a:rPr lang="en-US" dirty="0"/>
              <a:t>A Days: Mondays and Wednesdays</a:t>
            </a:r>
          </a:p>
          <a:p>
            <a:pPr>
              <a:buFontTx/>
              <a:buChar char="-"/>
            </a:pPr>
            <a:r>
              <a:rPr lang="en-US" dirty="0"/>
              <a:t>B Days: Tuesdays and Thursdays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Fridays: alternate between A day classes and B day classes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classes meet for an entire year, however the research classes only meet for one semester each. </a:t>
            </a:r>
          </a:p>
        </p:txBody>
      </p:sp>
    </p:spTree>
    <p:extLst>
      <p:ext uri="{BB962C8B-B14F-4D97-AF65-F5344CB8AC3E}">
        <p14:creationId xmlns:p14="http://schemas.microsoft.com/office/powerpoint/2010/main" val="219567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48AEF-656E-F64D-AB8A-02B2C3C4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Transportation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659470-4A83-438D-897D-BB09F0D26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1077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79525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8B9B4BC46704CA7BA85E233A75AA8" ma:contentTypeVersion="27" ma:contentTypeDescription="Create a new document." ma:contentTypeScope="" ma:versionID="1a8669dc27271bb934afc6ba1911f2d6">
  <xsd:schema xmlns:xsd="http://www.w3.org/2001/XMLSchema" xmlns:xs="http://www.w3.org/2001/XMLSchema" xmlns:p="http://schemas.microsoft.com/office/2006/metadata/properties" xmlns:ns3="2d116916-c569-471a-add1-7d76521d0946" xmlns:ns4="93550aec-a621-4369-88c1-8b3c2460d22c" targetNamespace="http://schemas.microsoft.com/office/2006/metadata/properties" ma:root="true" ma:fieldsID="8021f68919572ee27bada49054086647" ns3:_="" ns4:_="">
    <xsd:import namespace="2d116916-c569-471a-add1-7d76521d0946"/>
    <xsd:import namespace="93550aec-a621-4369-88c1-8b3c2460d2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16916-c569-471a-add1-7d76521d0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2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50aec-a621-4369-88c1-8b3c2460d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d116916-c569-471a-add1-7d76521d0946" xsi:nil="true"/>
    <Leaders xmlns="2d116916-c569-471a-add1-7d76521d0946">
      <UserInfo>
        <DisplayName/>
        <AccountId xsi:nil="true"/>
        <AccountType/>
      </UserInfo>
    </Leaders>
    <Member_Groups xmlns="2d116916-c569-471a-add1-7d76521d0946">
      <UserInfo>
        <DisplayName/>
        <AccountId xsi:nil="true"/>
        <AccountType/>
      </UserInfo>
    </Member_Groups>
    <DefaultSectionNames xmlns="2d116916-c569-471a-add1-7d76521d0946" xsi:nil="true"/>
    <Distribution_Groups xmlns="2d116916-c569-471a-add1-7d76521d0946" xsi:nil="true"/>
    <Templates xmlns="2d116916-c569-471a-add1-7d76521d0946" xsi:nil="true"/>
    <Members xmlns="2d116916-c569-471a-add1-7d76521d0946">
      <UserInfo>
        <DisplayName/>
        <AccountId xsi:nil="true"/>
        <AccountType/>
      </UserInfo>
    </Members>
    <Self_Registration_Enabled xmlns="2d116916-c569-471a-add1-7d76521d0946" xsi:nil="true"/>
    <Has_Leaders_Only_SectionGroup xmlns="2d116916-c569-471a-add1-7d76521d0946" xsi:nil="true"/>
    <LMS_Mappings xmlns="2d116916-c569-471a-add1-7d76521d0946" xsi:nil="true"/>
    <CultureName xmlns="2d116916-c569-471a-add1-7d76521d0946" xsi:nil="true"/>
    <Invited_Members xmlns="2d116916-c569-471a-add1-7d76521d0946" xsi:nil="true"/>
    <Invited_Leaders xmlns="2d116916-c569-471a-add1-7d76521d0946" xsi:nil="true"/>
    <IsNotebookLocked xmlns="2d116916-c569-471a-add1-7d76521d0946" xsi:nil="true"/>
    <FolderType xmlns="2d116916-c569-471a-add1-7d76521d0946" xsi:nil="true"/>
    <AppVersion xmlns="2d116916-c569-471a-add1-7d76521d0946" xsi:nil="true"/>
    <TeamsChannelId xmlns="2d116916-c569-471a-add1-7d76521d0946" xsi:nil="true"/>
    <Owner xmlns="2d116916-c569-471a-add1-7d76521d0946">
      <UserInfo>
        <DisplayName/>
        <AccountId xsi:nil="true"/>
        <AccountType/>
      </UserInfo>
    </Owner>
    <Math_Settings xmlns="2d116916-c569-471a-add1-7d76521d0946" xsi:nil="true"/>
    <Is_Collaboration_Space_Locked xmlns="2d116916-c569-471a-add1-7d76521d0946" xsi:nil="true"/>
  </documentManagement>
</p:properties>
</file>

<file path=customXml/itemProps1.xml><?xml version="1.0" encoding="utf-8"?>
<ds:datastoreItem xmlns:ds="http://schemas.openxmlformats.org/officeDocument/2006/customXml" ds:itemID="{A66C10B6-A5FD-4766-B19D-DA565362C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975C3-31BE-4B68-B9F4-5D8326667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16916-c569-471a-add1-7d76521d0946"/>
    <ds:schemaRef ds:uri="93550aec-a621-4369-88c1-8b3c2460d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BEE1B9-D472-458A-8FA7-31A20BAA31D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3550aec-a621-4369-88c1-8b3c2460d22c"/>
    <ds:schemaRef ds:uri="2d116916-c569-471a-add1-7d76521d09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{E9C79A30-DF3D-2F40-A6A4-B50968698A64}tf10001057</Template>
  <TotalTime>3511</TotalTime>
  <Words>863</Words>
  <Application>Microsoft Macintosh PowerPoint</Application>
  <PresentationFormat>Widescreen</PresentationFormat>
  <Paragraphs>123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Chiller</vt:lpstr>
      <vt:lpstr>Trebuchet MS</vt:lpstr>
      <vt:lpstr>Berlin</vt:lpstr>
      <vt:lpstr>Piedmont Governor’s School</vt:lpstr>
      <vt:lpstr>Agenda For the Evening</vt:lpstr>
      <vt:lpstr>Purpose and Structure of Academic Year Governor’s School (AYGS) Programs</vt:lpstr>
      <vt:lpstr>Purpose of AYGS Programs</vt:lpstr>
      <vt:lpstr>Structure</vt:lpstr>
      <vt:lpstr>Governor’s School Procedures</vt:lpstr>
      <vt:lpstr>Daily Schedule </vt:lpstr>
      <vt:lpstr>A-B Block Schedule</vt:lpstr>
      <vt:lpstr>Transportation</vt:lpstr>
      <vt:lpstr>Academic Year Calendar</vt:lpstr>
      <vt:lpstr>Inclement Weather</vt:lpstr>
      <vt:lpstr>Inclement Weather (cont.) </vt:lpstr>
      <vt:lpstr>Attendance</vt:lpstr>
      <vt:lpstr>Attendance (cont.)</vt:lpstr>
      <vt:lpstr>Protocol for Raising Concerns</vt:lpstr>
      <vt:lpstr>Host Site</vt:lpstr>
      <vt:lpstr>Commitment to the Program </vt:lpstr>
      <vt:lpstr>Academic Deficiency</vt:lpstr>
      <vt:lpstr>Advice for a Successful Transition</vt:lpstr>
      <vt:lpstr>Tip #1</vt:lpstr>
      <vt:lpstr>PowerPoint Presentation</vt:lpstr>
      <vt:lpstr>PowerPoint Presentation</vt:lpstr>
      <vt:lpstr>PowerPoint Presentation</vt:lpstr>
      <vt:lpstr>PowerPoint Presentation</vt:lpstr>
      <vt:lpstr>Tip #2</vt:lpstr>
      <vt:lpstr>PowerPoint Presentation</vt:lpstr>
      <vt:lpstr>PowerPoint Presentation</vt:lpstr>
      <vt:lpstr>PowerPoint Presentation</vt:lpstr>
      <vt:lpstr>Tip #3</vt:lpstr>
      <vt:lpstr>PowerPoint Presentation</vt:lpstr>
      <vt:lpstr>Tip #4</vt:lpstr>
      <vt:lpstr>Up until now, you probably have not had to…</vt:lpstr>
      <vt:lpstr>Time Management Basics</vt:lpstr>
      <vt:lpstr>Tip #5</vt:lpstr>
      <vt:lpstr>Suggestions to Help Manage Stress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Piedmont Governor’s School</dc:title>
  <dc:creator>Joshua Bocock</dc:creator>
  <cp:lastModifiedBy>Joshua Bocock</cp:lastModifiedBy>
  <cp:revision>25</cp:revision>
  <dcterms:created xsi:type="dcterms:W3CDTF">2021-07-01T15:06:23Z</dcterms:created>
  <dcterms:modified xsi:type="dcterms:W3CDTF">2021-07-22T18:54:04Z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0x010100BEB8B9B4BC46704CA7BA85E233A75AA8</vt:lpwstr>
  </property>
</Properties>
</file>